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83" r:id="rId3"/>
    <p:sldId id="284" r:id="rId4"/>
    <p:sldId id="285" r:id="rId5"/>
    <p:sldId id="286" r:id="rId6"/>
    <p:sldId id="287" r:id="rId7"/>
    <p:sldId id="293" r:id="rId8"/>
    <p:sldId id="288" r:id="rId9"/>
    <p:sldId id="289" r:id="rId10"/>
    <p:sldId id="296" r:id="rId11"/>
    <p:sldId id="297" r:id="rId12"/>
    <p:sldId id="258" r:id="rId13"/>
    <p:sldId id="257" r:id="rId14"/>
    <p:sldId id="259" r:id="rId15"/>
    <p:sldId id="260" r:id="rId16"/>
    <p:sldId id="261" r:id="rId17"/>
    <p:sldId id="262" r:id="rId18"/>
    <p:sldId id="290" r:id="rId19"/>
    <p:sldId id="291" r:id="rId20"/>
    <p:sldId id="266" r:id="rId21"/>
    <p:sldId id="263" r:id="rId22"/>
    <p:sldId id="265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64" r:id="rId34"/>
    <p:sldId id="277" r:id="rId35"/>
    <p:sldId id="294" r:id="rId36"/>
    <p:sldId id="2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0BD7D8-C51C-4696-93C4-90F8193797F8}" v="46" dt="2020-09-23T07:55:21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6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佩杰 李" userId="86c07199bf488ae0" providerId="LiveId" clId="{F00BD7D8-C51C-4696-93C4-90F8193797F8}"/>
    <pc:docChg chg="modSld">
      <pc:chgData name="佩杰 李" userId="86c07199bf488ae0" providerId="LiveId" clId="{F00BD7D8-C51C-4696-93C4-90F8193797F8}" dt="2020-09-23T07:55:21.362" v="193"/>
      <pc:docMkLst>
        <pc:docMk/>
      </pc:docMkLst>
      <pc:sldChg chg="modSp mod">
        <pc:chgData name="佩杰 李" userId="86c07199bf488ae0" providerId="LiveId" clId="{F00BD7D8-C51C-4696-93C4-90F8193797F8}" dt="2020-09-23T07:53:39.573" v="169"/>
        <pc:sldMkLst>
          <pc:docMk/>
          <pc:sldMk cId="2861811045" sldId="285"/>
        </pc:sldMkLst>
        <pc:spChg chg="mod">
          <ac:chgData name="佩杰 李" userId="86c07199bf488ae0" providerId="LiveId" clId="{F00BD7D8-C51C-4696-93C4-90F8193797F8}" dt="2020-09-23T07:53:39.573" v="169"/>
          <ac:spMkLst>
            <pc:docMk/>
            <pc:sldMk cId="2861811045" sldId="285"/>
            <ac:spMk id="4" creationId="{990549D5-7151-4CFC-AED8-DBE4A6350610}"/>
          </ac:spMkLst>
        </pc:spChg>
      </pc:sldChg>
      <pc:sldChg chg="modSp mod">
        <pc:chgData name="佩杰 李" userId="86c07199bf488ae0" providerId="LiveId" clId="{F00BD7D8-C51C-4696-93C4-90F8193797F8}" dt="2020-09-23T07:55:21.362" v="193"/>
        <pc:sldMkLst>
          <pc:docMk/>
          <pc:sldMk cId="302150818" sldId="286"/>
        </pc:sldMkLst>
        <pc:spChg chg="mod">
          <ac:chgData name="佩杰 李" userId="86c07199bf488ae0" providerId="LiveId" clId="{F00BD7D8-C51C-4696-93C4-90F8193797F8}" dt="2020-09-23T07:54:09.777" v="189"/>
          <ac:spMkLst>
            <pc:docMk/>
            <pc:sldMk cId="302150818" sldId="286"/>
            <ac:spMk id="2" creationId="{30B1F318-DEA9-4140-B893-259353A3FFFB}"/>
          </ac:spMkLst>
        </pc:spChg>
        <pc:spChg chg="mod">
          <ac:chgData name="佩杰 李" userId="86c07199bf488ae0" providerId="LiveId" clId="{F00BD7D8-C51C-4696-93C4-90F8193797F8}" dt="2020-09-23T07:55:21.362" v="193"/>
          <ac:spMkLst>
            <pc:docMk/>
            <pc:sldMk cId="302150818" sldId="286"/>
            <ac:spMk id="3" creationId="{CD12EFAD-7AFC-4B27-954C-EA0823ADEBA2}"/>
          </ac:spMkLst>
        </pc:spChg>
      </pc:sldChg>
      <pc:sldChg chg="modSp mod">
        <pc:chgData name="佩杰 李" userId="86c07199bf488ae0" providerId="LiveId" clId="{F00BD7D8-C51C-4696-93C4-90F8193797F8}" dt="2020-09-23T07:54:16.788" v="190"/>
        <pc:sldMkLst>
          <pc:docMk/>
          <pc:sldMk cId="2570211375" sldId="287"/>
        </pc:sldMkLst>
        <pc:spChg chg="mod">
          <ac:chgData name="佩杰 李" userId="86c07199bf488ae0" providerId="LiveId" clId="{F00BD7D8-C51C-4696-93C4-90F8193797F8}" dt="2020-09-23T07:54:16.788" v="190"/>
          <ac:spMkLst>
            <pc:docMk/>
            <pc:sldMk cId="2570211375" sldId="287"/>
            <ac:spMk id="2" creationId="{6FF1D2F8-D1F0-49E9-ACE9-01A553E5C208}"/>
          </ac:spMkLst>
        </pc:spChg>
      </pc:sldChg>
      <pc:sldChg chg="modSp mod">
        <pc:chgData name="佩杰 李" userId="86c07199bf488ae0" providerId="LiveId" clId="{F00BD7D8-C51C-4696-93C4-90F8193797F8}" dt="2020-09-23T07:54:21.412" v="191"/>
        <pc:sldMkLst>
          <pc:docMk/>
          <pc:sldMk cId="3857271579" sldId="293"/>
        </pc:sldMkLst>
        <pc:spChg chg="mod">
          <ac:chgData name="佩杰 李" userId="86c07199bf488ae0" providerId="LiveId" clId="{F00BD7D8-C51C-4696-93C4-90F8193797F8}" dt="2020-09-23T07:54:21.412" v="191"/>
          <ac:spMkLst>
            <pc:docMk/>
            <pc:sldMk cId="3857271579" sldId="293"/>
            <ac:spMk id="2" creationId="{7223F300-2955-4EDD-90C5-7821AF075686}"/>
          </ac:spMkLst>
        </pc:spChg>
      </pc:sldChg>
    </pc:docChg>
  </pc:docChgLst>
  <pc:docChgLst>
    <pc:chgData name="李 佩杰" userId="86c07199bf488ae0" providerId="LiveId" clId="{13D6C236-32F2-4CB4-B89E-57046C251DD4}"/>
    <pc:docChg chg="modSld">
      <pc:chgData name="李 佩杰" userId="86c07199bf488ae0" providerId="LiveId" clId="{13D6C236-32F2-4CB4-B89E-57046C251DD4}" dt="2020-09-23T12:26:20.980" v="1" actId="20577"/>
      <pc:docMkLst>
        <pc:docMk/>
      </pc:docMkLst>
      <pc:sldChg chg="modSp mod">
        <pc:chgData name="李 佩杰" userId="86c07199bf488ae0" providerId="LiveId" clId="{13D6C236-32F2-4CB4-B89E-57046C251DD4}" dt="2020-09-23T12:26:20.980" v="1" actId="20577"/>
        <pc:sldMkLst>
          <pc:docMk/>
          <pc:sldMk cId="1545876061" sldId="256"/>
        </pc:sldMkLst>
        <pc:spChg chg="mod">
          <ac:chgData name="李 佩杰" userId="86c07199bf488ae0" providerId="LiveId" clId="{13D6C236-32F2-4CB4-B89E-57046C251DD4}" dt="2020-09-23T12:26:20.980" v="1" actId="20577"/>
          <ac:spMkLst>
            <pc:docMk/>
            <pc:sldMk cId="1545876061" sldId="256"/>
            <ac:spMk id="14" creationId="{A47BA387-2AFD-4F3B-B4FA-46503D5D545A}"/>
          </ac:spMkLst>
        </pc:spChg>
      </pc:sldChg>
    </pc:docChg>
  </pc:docChgLst>
  <pc:docChgLst>
    <pc:chgData name="李佩杰" userId="86c07199bf488ae0" providerId="LiveId" clId="{62F85613-675B-475D-8472-36F9206E07DD}"/>
    <pc:docChg chg="custSel addSld modSld sldOrd">
      <pc:chgData name="李佩杰" userId="86c07199bf488ae0" providerId="LiveId" clId="{62F85613-675B-475D-8472-36F9206E07DD}" dt="2018-03-04T14:41:54.973" v="405" actId="6549"/>
      <pc:docMkLst>
        <pc:docMk/>
      </pc:docMkLst>
      <pc:sldChg chg="modSp">
        <pc:chgData name="李佩杰" userId="86c07199bf488ae0" providerId="LiveId" clId="{62F85613-675B-475D-8472-36F9206E07DD}" dt="2018-03-04T14:38:11.002" v="21"/>
        <pc:sldMkLst>
          <pc:docMk/>
          <pc:sldMk cId="302150818" sldId="286"/>
        </pc:sldMkLst>
        <pc:spChg chg="mod">
          <ac:chgData name="李佩杰" userId="86c07199bf488ae0" providerId="LiveId" clId="{62F85613-675B-475D-8472-36F9206E07DD}" dt="2018-03-04T14:38:11.002" v="21"/>
          <ac:spMkLst>
            <pc:docMk/>
            <pc:sldMk cId="302150818" sldId="286"/>
            <ac:spMk id="3" creationId="{CD12EFAD-7AFC-4B27-954C-EA0823ADEBA2}"/>
          </ac:spMkLst>
        </pc:spChg>
      </pc:sldChg>
      <pc:sldChg chg="addSp delSp modSp add ord">
        <pc:chgData name="李佩杰" userId="86c07199bf488ae0" providerId="LiveId" clId="{62F85613-675B-475D-8472-36F9206E07DD}" dt="2018-03-02T07:26:35.775" v="5" actId="1076"/>
        <pc:sldMkLst>
          <pc:docMk/>
          <pc:sldMk cId="158871497" sldId="292"/>
        </pc:sldMkLst>
        <pc:spChg chg="mod">
          <ac:chgData name="李佩杰" userId="86c07199bf488ae0" providerId="LiveId" clId="{62F85613-675B-475D-8472-36F9206E07DD}" dt="2018-03-02T07:19:18.710" v="1" actId="1076"/>
          <ac:spMkLst>
            <pc:docMk/>
            <pc:sldMk cId="158871497" sldId="292"/>
            <ac:spMk id="2" creationId="{6F30D006-BBBA-47F9-84CF-08CB6F301396}"/>
          </ac:spMkLst>
        </pc:spChg>
        <pc:spChg chg="del">
          <ac:chgData name="李佩杰" userId="86c07199bf488ae0" providerId="LiveId" clId="{62F85613-675B-475D-8472-36F9206E07DD}" dt="2018-03-02T07:24:42.451" v="3" actId="931"/>
          <ac:spMkLst>
            <pc:docMk/>
            <pc:sldMk cId="158871497" sldId="292"/>
            <ac:spMk id="3" creationId="{75A61377-5A3D-406B-A105-75C4D6F4E1DF}"/>
          </ac:spMkLst>
        </pc:spChg>
        <pc:picChg chg="add mod">
          <ac:chgData name="李佩杰" userId="86c07199bf488ae0" providerId="LiveId" clId="{62F85613-675B-475D-8472-36F9206E07DD}" dt="2018-03-02T07:26:35.775" v="5" actId="1076"/>
          <ac:picMkLst>
            <pc:docMk/>
            <pc:sldMk cId="158871497" sldId="292"/>
            <ac:picMk id="5" creationId="{B3209862-4487-449A-A2B4-549BBE1227B8}"/>
          </ac:picMkLst>
        </pc:picChg>
      </pc:sldChg>
      <pc:sldChg chg="addSp delSp modSp add">
        <pc:chgData name="李佩杰" userId="86c07199bf488ae0" providerId="LiveId" clId="{62F85613-675B-475D-8472-36F9206E07DD}" dt="2018-03-04T14:41:54.973" v="405" actId="6549"/>
        <pc:sldMkLst>
          <pc:docMk/>
          <pc:sldMk cId="3857271579" sldId="293"/>
        </pc:sldMkLst>
        <pc:spChg chg="mod">
          <ac:chgData name="李佩杰" userId="86c07199bf488ae0" providerId="LiveId" clId="{62F85613-675B-475D-8472-36F9206E07DD}" dt="2018-03-04T14:38:29.197" v="40"/>
          <ac:spMkLst>
            <pc:docMk/>
            <pc:sldMk cId="3857271579" sldId="293"/>
            <ac:spMk id="2" creationId="{7223F300-2955-4EDD-90C5-7821AF075686}"/>
          </ac:spMkLst>
        </pc:spChg>
        <pc:spChg chg="del">
          <ac:chgData name="李佩杰" userId="86c07199bf488ae0" providerId="LiveId" clId="{62F85613-675B-475D-8472-36F9206E07DD}" dt="2018-03-04T14:38:24.578" v="23"/>
          <ac:spMkLst>
            <pc:docMk/>
            <pc:sldMk cId="3857271579" sldId="293"/>
            <ac:spMk id="3" creationId="{4E0C2EC3-3C34-4690-9612-C6D0CB93E272}"/>
          </ac:spMkLst>
        </pc:spChg>
        <pc:spChg chg="add mod">
          <ac:chgData name="李佩杰" userId="86c07199bf488ae0" providerId="LiveId" clId="{62F85613-675B-475D-8472-36F9206E07DD}" dt="2018-03-04T14:41:54.973" v="405" actId="6549"/>
          <ac:spMkLst>
            <pc:docMk/>
            <pc:sldMk cId="3857271579" sldId="293"/>
            <ac:spMk id="4" creationId="{727DABF6-ADA4-4183-8B09-26F9D2C3CC2F}"/>
          </ac:spMkLst>
        </pc:spChg>
      </pc:sldChg>
    </pc:docChg>
  </pc:docChgLst>
  <pc:docChgLst>
    <pc:chgData name="李佩杰" userId="86c07199bf488ae0" providerId="LiveId" clId="{8DBE2C8E-DAB4-438C-8345-3D67DF709408}"/>
    <pc:docChg chg="modSld">
      <pc:chgData name="李佩杰" userId="86c07199bf488ae0" providerId="LiveId" clId="{8DBE2C8E-DAB4-438C-8345-3D67DF709408}" dt="2018-03-04T11:50:00.812" v="11" actId="6549"/>
      <pc:docMkLst>
        <pc:docMk/>
      </pc:docMkLst>
      <pc:sldChg chg="modAnim">
        <pc:chgData name="李佩杰" userId="86c07199bf488ae0" providerId="LiveId" clId="{8DBE2C8E-DAB4-438C-8345-3D67DF709408}" dt="2018-03-04T11:47:45.218" v="4" actId="6549"/>
        <pc:sldMkLst>
          <pc:docMk/>
          <pc:sldMk cId="1137905129" sldId="288"/>
        </pc:sldMkLst>
      </pc:sldChg>
      <pc:sldChg chg="modSp">
        <pc:chgData name="李佩杰" userId="86c07199bf488ae0" providerId="LiveId" clId="{8DBE2C8E-DAB4-438C-8345-3D67DF709408}" dt="2018-03-04T11:50:00.812" v="11" actId="6549"/>
        <pc:sldMkLst>
          <pc:docMk/>
          <pc:sldMk cId="2442978875" sldId="289"/>
        </pc:sldMkLst>
        <pc:spChg chg="mod">
          <ac:chgData name="李佩杰" userId="86c07199bf488ae0" providerId="LiveId" clId="{8DBE2C8E-DAB4-438C-8345-3D67DF709408}" dt="2018-03-04T11:50:00.812" v="11" actId="6549"/>
          <ac:spMkLst>
            <pc:docMk/>
            <pc:sldMk cId="2442978875" sldId="289"/>
            <ac:spMk id="3" creationId="{18DE3148-1C38-407E-8C1E-04267387AA0B}"/>
          </ac:spMkLst>
        </pc:spChg>
      </pc:sldChg>
    </pc:docChg>
  </pc:docChgLst>
  <pc:docChgLst>
    <pc:chgData name="佩杰 李" userId="86c07199bf488ae0" providerId="LiveId" clId="{742CC02F-E3C4-439B-AB43-11F469D83C5E}"/>
    <pc:docChg chg="undo custSel addSld modSld modMainMaster">
      <pc:chgData name="佩杰 李" userId="86c07199bf488ae0" providerId="LiveId" clId="{742CC02F-E3C4-439B-AB43-11F469D83C5E}" dt="2019-09-18T07:02:37.455" v="1252" actId="14100"/>
      <pc:docMkLst>
        <pc:docMk/>
      </pc:docMkLst>
      <pc:sldChg chg="modSp">
        <pc:chgData name="佩杰 李" userId="86c07199bf488ae0" providerId="LiveId" clId="{742CC02F-E3C4-439B-AB43-11F469D83C5E}" dt="2019-09-17T11:25:26.875" v="172"/>
        <pc:sldMkLst>
          <pc:docMk/>
          <pc:sldMk cId="1545876061" sldId="256"/>
        </pc:sldMkLst>
        <pc:spChg chg="mod">
          <ac:chgData name="佩杰 李" userId="86c07199bf488ae0" providerId="LiveId" clId="{742CC02F-E3C4-439B-AB43-11F469D83C5E}" dt="2019-09-17T11:25:26.875" v="172"/>
          <ac:spMkLst>
            <pc:docMk/>
            <pc:sldMk cId="1545876061" sldId="256"/>
            <ac:spMk id="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1545876061" sldId="256"/>
            <ac:spMk id="1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1545876061" sldId="256"/>
            <ac:spMk id="14" creationId="{A47BA387-2AFD-4F3B-B4FA-46503D5D545A}"/>
          </ac:spMkLst>
        </pc:spChg>
        <pc:picChg chg="mod">
          <ac:chgData name="佩杰 李" userId="86c07199bf488ae0" providerId="LiveId" clId="{742CC02F-E3C4-439B-AB43-11F469D83C5E}" dt="2019-09-17T11:25:26.875" v="172"/>
          <ac:picMkLst>
            <pc:docMk/>
            <pc:sldMk cId="1545876061" sldId="256"/>
            <ac:picMk id="20" creationId="{00000000-0000-0000-0000-000000000000}"/>
          </ac:picMkLst>
        </pc:picChg>
        <pc:cxnChg chg="mod">
          <ac:chgData name="佩杰 李" userId="86c07199bf488ae0" providerId="LiveId" clId="{742CC02F-E3C4-439B-AB43-11F469D83C5E}" dt="2019-09-17T11:25:26.875" v="172"/>
          <ac:cxnSpMkLst>
            <pc:docMk/>
            <pc:sldMk cId="1545876061" sldId="256"/>
            <ac:cxnSpMk id="5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1:25:26.875" v="172"/>
          <ac:cxnSpMkLst>
            <pc:docMk/>
            <pc:sldMk cId="1545876061" sldId="256"/>
            <ac:cxnSpMk id="8" creationId="{00000000-0000-0000-0000-000000000000}"/>
          </ac:cxnSpMkLst>
        </pc:cxnChg>
      </pc:sldChg>
      <pc:sldChg chg="modSp">
        <pc:chgData name="佩杰 李" userId="86c07199bf488ae0" providerId="LiveId" clId="{742CC02F-E3C4-439B-AB43-11F469D83C5E}" dt="2019-09-17T11:26:27.983" v="194" actId="14100"/>
        <pc:sldMkLst>
          <pc:docMk/>
          <pc:sldMk cId="744669597" sldId="257"/>
        </pc:sldMkLst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6:04.431" v="187" actId="14100"/>
          <ac:spMkLst>
            <pc:docMk/>
            <pc:sldMk cId="744669597" sldId="257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1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1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1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1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1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6:27.983" v="194" actId="14100"/>
          <ac:spMkLst>
            <pc:docMk/>
            <pc:sldMk cId="744669597" sldId="257"/>
            <ac:spMk id="1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1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1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1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2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2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2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6:18.882" v="191" actId="14100"/>
          <ac:spMkLst>
            <pc:docMk/>
            <pc:sldMk cId="744669597" sldId="257"/>
            <ac:spMk id="2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44669597" sldId="257"/>
            <ac:spMk id="24" creationId="{00000000-0000-0000-0000-000000000000}"/>
          </ac:spMkLst>
        </pc:spChg>
      </pc:sldChg>
      <pc:sldChg chg="modSp">
        <pc:chgData name="佩杰 李" userId="86c07199bf488ae0" providerId="LiveId" clId="{742CC02F-E3C4-439B-AB43-11F469D83C5E}" dt="2019-09-17T11:25:26.875" v="172"/>
        <pc:sldMkLst>
          <pc:docMk/>
          <pc:sldMk cId="766479471" sldId="258"/>
        </pc:sldMkLst>
        <pc:spChg chg="mod">
          <ac:chgData name="佩杰 李" userId="86c07199bf488ae0" providerId="LiveId" clId="{742CC02F-E3C4-439B-AB43-11F469D83C5E}" dt="2019-09-17T11:25:26.875" v="172"/>
          <ac:spMkLst>
            <pc:docMk/>
            <pc:sldMk cId="766479471" sldId="258"/>
            <ac:spMk id="2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66479471" sldId="258"/>
            <ac:spMk id="2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66479471" sldId="258"/>
            <ac:spMk id="2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66479471" sldId="258"/>
            <ac:spMk id="2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766479471" sldId="258"/>
            <ac:spMk id="2054" creationId="{00000000-0000-0000-0000-000000000000}"/>
          </ac:spMkLst>
        </pc:spChg>
        <pc:cxnChg chg="mod">
          <ac:chgData name="佩杰 李" userId="86c07199bf488ae0" providerId="LiveId" clId="{742CC02F-E3C4-439B-AB43-11F469D83C5E}" dt="2019-09-17T11:25:26.875" v="172"/>
          <ac:cxnSpMkLst>
            <pc:docMk/>
            <pc:sldMk cId="766479471" sldId="258"/>
            <ac:cxnSpMk id="23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1:25:26.875" v="172"/>
          <ac:cxnSpMkLst>
            <pc:docMk/>
            <pc:sldMk cId="766479471" sldId="258"/>
            <ac:cxnSpMk id="24" creationId="{00000000-0000-0000-0000-000000000000}"/>
          </ac:cxnSpMkLst>
        </pc:cxnChg>
      </pc:sldChg>
      <pc:sldChg chg="modSp">
        <pc:chgData name="佩杰 李" userId="86c07199bf488ae0" providerId="LiveId" clId="{742CC02F-E3C4-439B-AB43-11F469D83C5E}" dt="2019-09-17T11:27:30.819" v="208" actId="255"/>
        <pc:sldMkLst>
          <pc:docMk/>
          <pc:sldMk cId="1676227487" sldId="259"/>
        </pc:sldMkLst>
        <pc:spChg chg="mod">
          <ac:chgData name="佩杰 李" userId="86c07199bf488ae0" providerId="LiveId" clId="{742CC02F-E3C4-439B-AB43-11F469D83C5E}" dt="2019-09-17T11:25:27.054" v="179" actId="27636"/>
          <ac:spMkLst>
            <pc:docMk/>
            <pc:sldMk cId="1676227487" sldId="259"/>
            <ac:spMk id="2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6:41.918" v="196" actId="255"/>
          <ac:spMkLst>
            <pc:docMk/>
            <pc:sldMk cId="1676227487" sldId="259"/>
            <ac:spMk id="2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7.058" v="181" actId="27636"/>
          <ac:spMkLst>
            <pc:docMk/>
            <pc:sldMk cId="1676227487" sldId="259"/>
            <ac:spMk id="2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7:06.867" v="201" actId="255"/>
          <ac:spMkLst>
            <pc:docMk/>
            <pc:sldMk cId="1676227487" sldId="259"/>
            <ac:spMk id="2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7.061" v="182" actId="27636"/>
          <ac:spMkLst>
            <pc:docMk/>
            <pc:sldMk cId="1676227487" sldId="259"/>
            <ac:spMk id="2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7:27.727" v="207" actId="14100"/>
          <ac:spMkLst>
            <pc:docMk/>
            <pc:sldMk cId="1676227487" sldId="259"/>
            <ac:spMk id="3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6:54.959" v="199" actId="14100"/>
          <ac:spMkLst>
            <pc:docMk/>
            <pc:sldMk cId="1676227487" sldId="259"/>
            <ac:spMk id="3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7:15.943" v="204" actId="14100"/>
          <ac:spMkLst>
            <pc:docMk/>
            <pc:sldMk cId="1676227487" sldId="259"/>
            <ac:spMk id="3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7:30.819" v="208" actId="255"/>
          <ac:spMkLst>
            <pc:docMk/>
            <pc:sldMk cId="1676227487" sldId="259"/>
            <ac:spMk id="33" creationId="{00000000-0000-0000-0000-000000000000}"/>
          </ac:spMkLst>
        </pc:spChg>
        <pc:grpChg chg="mod">
          <ac:chgData name="佩杰 李" userId="86c07199bf488ae0" providerId="LiveId" clId="{742CC02F-E3C4-439B-AB43-11F469D83C5E}" dt="2019-09-17T11:25:26.875" v="172"/>
          <ac:grpSpMkLst>
            <pc:docMk/>
            <pc:sldMk cId="1676227487" sldId="259"/>
            <ac:grpSpMk id="36" creationId="{00000000-0000-0000-0000-000000000000}"/>
          </ac:grpSpMkLst>
        </pc:grpChg>
        <pc:grpChg chg="mod">
          <ac:chgData name="佩杰 李" userId="86c07199bf488ae0" providerId="LiveId" clId="{742CC02F-E3C4-439B-AB43-11F469D83C5E}" dt="2019-09-17T11:25:26.875" v="172"/>
          <ac:grpSpMkLst>
            <pc:docMk/>
            <pc:sldMk cId="1676227487" sldId="259"/>
            <ac:grpSpMk id="37" creationId="{00000000-0000-0000-0000-000000000000}"/>
          </ac:grpSpMkLst>
        </pc:grpChg>
        <pc:grpChg chg="mod">
          <ac:chgData name="佩杰 李" userId="86c07199bf488ae0" providerId="LiveId" clId="{742CC02F-E3C4-439B-AB43-11F469D83C5E}" dt="2019-09-17T11:25:26.875" v="172"/>
          <ac:grpSpMkLst>
            <pc:docMk/>
            <pc:sldMk cId="1676227487" sldId="259"/>
            <ac:grpSpMk id="40" creationId="{00000000-0000-0000-0000-000000000000}"/>
          </ac:grpSpMkLst>
        </pc:grpChg>
      </pc:sldChg>
      <pc:sldChg chg="modSp">
        <pc:chgData name="佩杰 李" userId="86c07199bf488ae0" providerId="LiveId" clId="{742CC02F-E3C4-439B-AB43-11F469D83C5E}" dt="2019-09-17T11:27:44.352" v="211" actId="1076"/>
        <pc:sldMkLst>
          <pc:docMk/>
          <pc:sldMk cId="2220395804" sldId="260"/>
        </pc:sldMkLst>
        <pc:spChg chg="mod">
          <ac:chgData name="佩杰 李" userId="86c07199bf488ae0" providerId="LiveId" clId="{742CC02F-E3C4-439B-AB43-11F469D83C5E}" dt="2019-09-17T11:27:44.352" v="211" actId="1076"/>
          <ac:spMkLst>
            <pc:docMk/>
            <pc:sldMk cId="2220395804" sldId="260"/>
            <ac:spMk id="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1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1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1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7:43.789" v="210" actId="14100"/>
          <ac:spMkLst>
            <pc:docMk/>
            <pc:sldMk cId="2220395804" sldId="260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1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220395804" sldId="260"/>
            <ac:spMk id="15" creationId="{00000000-0000-0000-0000-000000000000}"/>
          </ac:spMkLst>
        </pc:spChg>
      </pc:sldChg>
      <pc:sldChg chg="modSp">
        <pc:chgData name="佩杰 李" userId="86c07199bf488ae0" providerId="LiveId" clId="{742CC02F-E3C4-439B-AB43-11F469D83C5E}" dt="2019-09-17T11:28:24.570" v="220" actId="1035"/>
        <pc:sldMkLst>
          <pc:docMk/>
          <pc:sldMk cId="2837097598" sldId="261"/>
        </pc:sldMkLst>
        <pc:spChg chg="mod">
          <ac:chgData name="佩杰 李" userId="86c07199bf488ae0" providerId="LiveId" clId="{742CC02F-E3C4-439B-AB43-11F469D83C5E}" dt="2019-09-17T11:25:26.875" v="172"/>
          <ac:spMkLst>
            <pc:docMk/>
            <pc:sldMk cId="2837097598" sldId="261"/>
            <ac:spMk id="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8:17.221" v="217" actId="1076"/>
          <ac:spMkLst>
            <pc:docMk/>
            <pc:sldMk cId="2837097598" sldId="261"/>
            <ac:spMk id="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8:24.570" v="220" actId="1035"/>
          <ac:spMkLst>
            <pc:docMk/>
            <pc:sldMk cId="2837097598" sldId="261"/>
            <ac:spMk id="7" creationId="{00000000-0000-0000-0000-000000000000}"/>
          </ac:spMkLst>
        </pc:spChg>
        <pc:picChg chg="mod">
          <ac:chgData name="佩杰 李" userId="86c07199bf488ae0" providerId="LiveId" clId="{742CC02F-E3C4-439B-AB43-11F469D83C5E}" dt="2019-09-17T11:25:26.875" v="172"/>
          <ac:picMkLst>
            <pc:docMk/>
            <pc:sldMk cId="2837097598" sldId="261"/>
            <ac:picMk id="4" creationId="{00000000-0000-0000-0000-000000000000}"/>
          </ac:picMkLst>
        </pc:picChg>
      </pc:sldChg>
      <pc:sldChg chg="modSp">
        <pc:chgData name="佩杰 李" userId="86c07199bf488ae0" providerId="LiveId" clId="{742CC02F-E3C4-439B-AB43-11F469D83C5E}" dt="2019-09-17T11:29:31.733" v="237" actId="14100"/>
        <pc:sldMkLst>
          <pc:docMk/>
          <pc:sldMk cId="2363057704" sldId="262"/>
        </pc:sldMkLst>
        <pc:spChg chg="mod">
          <ac:chgData name="佩杰 李" userId="86c07199bf488ae0" providerId="LiveId" clId="{742CC02F-E3C4-439B-AB43-11F469D83C5E}" dt="2019-09-17T11:29:31.733" v="237" actId="14100"/>
          <ac:spMkLst>
            <pc:docMk/>
            <pc:sldMk cId="2363057704" sldId="262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1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2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2363057704" sldId="262"/>
            <ac:spMk id="2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9:19.118" v="233" actId="1076"/>
          <ac:spMkLst>
            <pc:docMk/>
            <pc:sldMk cId="2363057704" sldId="262"/>
            <ac:spMk id="2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9:28.729" v="236" actId="14100"/>
          <ac:spMkLst>
            <pc:docMk/>
            <pc:sldMk cId="2363057704" sldId="262"/>
            <ac:spMk id="2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9:26.696" v="235" actId="14100"/>
          <ac:spMkLst>
            <pc:docMk/>
            <pc:sldMk cId="2363057704" sldId="262"/>
            <ac:spMk id="2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9:22.258" v="234" actId="14100"/>
          <ac:spMkLst>
            <pc:docMk/>
            <pc:sldMk cId="2363057704" sldId="262"/>
            <ac:spMk id="2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9:01.581" v="229" actId="14100"/>
          <ac:spMkLst>
            <pc:docMk/>
            <pc:sldMk cId="2363057704" sldId="262"/>
            <ac:spMk id="2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9:04.325" v="230" actId="14100"/>
          <ac:spMkLst>
            <pc:docMk/>
            <pc:sldMk cId="2363057704" sldId="262"/>
            <ac:spMk id="2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9:07.713" v="231" actId="14100"/>
          <ac:spMkLst>
            <pc:docMk/>
            <pc:sldMk cId="2363057704" sldId="262"/>
            <ac:spMk id="28" creationId="{00000000-0000-0000-0000-000000000000}"/>
          </ac:spMkLst>
        </pc:spChg>
      </pc:sldChg>
      <pc:sldChg chg="addSp delSp modSp">
        <pc:chgData name="佩杰 李" userId="86c07199bf488ae0" providerId="LiveId" clId="{742CC02F-E3C4-439B-AB43-11F469D83C5E}" dt="2019-09-17T11:37:53.046" v="515" actId="1076"/>
        <pc:sldMkLst>
          <pc:docMk/>
          <pc:sldMk cId="3357172917" sldId="263"/>
        </pc:sldMkLst>
        <pc:spChg chg="mod">
          <ac:chgData name="佩杰 李" userId="86c07199bf488ae0" providerId="LiveId" clId="{742CC02F-E3C4-439B-AB43-11F469D83C5E}" dt="2019-09-17T11:34:17.014" v="309" actId="1076"/>
          <ac:spMkLst>
            <pc:docMk/>
            <pc:sldMk cId="3357172917" sldId="263"/>
            <ac:spMk id="2" creationId="{00000000-0000-0000-0000-000000000000}"/>
          </ac:spMkLst>
        </pc:spChg>
        <pc:spChg chg="del mod">
          <ac:chgData name="佩杰 李" userId="86c07199bf488ae0" providerId="LiveId" clId="{742CC02F-E3C4-439B-AB43-11F469D83C5E}" dt="2019-09-17T11:33:27.153" v="297" actId="478"/>
          <ac:spMkLst>
            <pc:docMk/>
            <pc:sldMk cId="3357172917" sldId="263"/>
            <ac:spMk id="3" creationId="{00000000-0000-0000-0000-000000000000}"/>
          </ac:spMkLst>
        </pc:spChg>
        <pc:spChg chg="del mod">
          <ac:chgData name="佩杰 李" userId="86c07199bf488ae0" providerId="LiveId" clId="{742CC02F-E3C4-439B-AB43-11F469D83C5E}" dt="2019-09-17T11:33:25.451" v="296" actId="478"/>
          <ac:spMkLst>
            <pc:docMk/>
            <pc:sldMk cId="3357172917" sldId="263"/>
            <ac:spMk id="4" creationId="{00000000-0000-0000-0000-000000000000}"/>
          </ac:spMkLst>
        </pc:spChg>
        <pc:spChg chg="add del mod">
          <ac:chgData name="佩杰 李" userId="86c07199bf488ae0" providerId="LiveId" clId="{742CC02F-E3C4-439B-AB43-11F469D83C5E}" dt="2019-09-17T11:33:47.137" v="300" actId="478"/>
          <ac:spMkLst>
            <pc:docMk/>
            <pc:sldMk cId="3357172917" sldId="263"/>
            <ac:spMk id="6" creationId="{E33A8CD2-3941-46AF-A06E-73DCA3F67BD0}"/>
          </ac:spMkLst>
        </pc:spChg>
        <pc:spChg chg="mod">
          <ac:chgData name="佩杰 李" userId="86c07199bf488ae0" providerId="LiveId" clId="{742CC02F-E3C4-439B-AB43-11F469D83C5E}" dt="2019-09-17T11:35:32.727" v="386" actId="14100"/>
          <ac:spMkLst>
            <pc:docMk/>
            <pc:sldMk cId="3357172917" sldId="263"/>
            <ac:spMk id="7" creationId="{00000000-0000-0000-0000-000000000000}"/>
          </ac:spMkLst>
        </pc:spChg>
        <pc:spChg chg="add del">
          <ac:chgData name="佩杰 李" userId="86c07199bf488ae0" providerId="LiveId" clId="{742CC02F-E3C4-439B-AB43-11F469D83C5E}" dt="2019-09-17T11:32:49.317" v="281"/>
          <ac:spMkLst>
            <pc:docMk/>
            <pc:sldMk cId="3357172917" sldId="263"/>
            <ac:spMk id="9" creationId="{FA9DF661-8E17-44C2-A634-071788262071}"/>
          </ac:spMkLst>
        </pc:spChg>
        <pc:spChg chg="add mod">
          <ac:chgData name="佩杰 李" userId="86c07199bf488ae0" providerId="LiveId" clId="{742CC02F-E3C4-439B-AB43-11F469D83C5E}" dt="2019-09-17T11:35:45.888" v="389" actId="14100"/>
          <ac:spMkLst>
            <pc:docMk/>
            <pc:sldMk cId="3357172917" sldId="263"/>
            <ac:spMk id="10" creationId="{53DF47E0-4D31-47F8-85E7-EE2BB606E61D}"/>
          </ac:spMkLst>
        </pc:spChg>
        <pc:spChg chg="mod">
          <ac:chgData name="佩杰 李" userId="86c07199bf488ae0" providerId="LiveId" clId="{742CC02F-E3C4-439B-AB43-11F469D83C5E}" dt="2019-09-17T11:37:53.046" v="515" actId="1076"/>
          <ac:spMkLst>
            <pc:docMk/>
            <pc:sldMk cId="3357172917" sldId="263"/>
            <ac:spMk id="13" creationId="{D91B617B-589A-4C75-AD74-D6E4D60C08EF}"/>
          </ac:spMkLst>
        </pc:spChg>
        <pc:spChg chg="add mod">
          <ac:chgData name="佩杰 李" userId="86c07199bf488ae0" providerId="LiveId" clId="{742CC02F-E3C4-439B-AB43-11F469D83C5E}" dt="2019-09-17T11:36:31.358" v="449" actId="1076"/>
          <ac:spMkLst>
            <pc:docMk/>
            <pc:sldMk cId="3357172917" sldId="263"/>
            <ac:spMk id="15" creationId="{AD8A0E03-CD8D-4865-86AD-50500400ED33}"/>
          </ac:spMkLst>
        </pc:spChg>
        <pc:grpChg chg="add">
          <ac:chgData name="佩杰 李" userId="86c07199bf488ae0" providerId="LiveId" clId="{742CC02F-E3C4-439B-AB43-11F469D83C5E}" dt="2019-09-17T11:33:06.978" v="292"/>
          <ac:grpSpMkLst>
            <pc:docMk/>
            <pc:sldMk cId="3357172917" sldId="263"/>
            <ac:grpSpMk id="11" creationId="{41D4E093-5870-470E-BE59-8DB06739A8D2}"/>
          </ac:grpSpMkLst>
        </pc:grpChg>
        <pc:picChg chg="add del mod">
          <ac:chgData name="佩杰 李" userId="86c07199bf488ae0" providerId="LiveId" clId="{742CC02F-E3C4-439B-AB43-11F469D83C5E}" dt="2019-09-17T11:33:06.468" v="291" actId="478"/>
          <ac:picMkLst>
            <pc:docMk/>
            <pc:sldMk cId="3357172917" sldId="263"/>
            <ac:picMk id="8" creationId="{00000000-0000-0000-0000-000000000000}"/>
          </ac:picMkLst>
        </pc:picChg>
        <pc:picChg chg="mod">
          <ac:chgData name="佩杰 李" userId="86c07199bf488ae0" providerId="LiveId" clId="{742CC02F-E3C4-439B-AB43-11F469D83C5E}" dt="2019-09-17T11:36:09.504" v="420" actId="1037"/>
          <ac:picMkLst>
            <pc:docMk/>
            <pc:sldMk cId="3357172917" sldId="263"/>
            <ac:picMk id="12" creationId="{EFAE3EE9-4566-4478-BDB4-E6DB0D1E6152}"/>
          </ac:picMkLst>
        </pc:picChg>
        <pc:cxnChg chg="mod">
          <ac:chgData name="佩杰 李" userId="86c07199bf488ae0" providerId="LiveId" clId="{742CC02F-E3C4-439B-AB43-11F469D83C5E}" dt="2019-09-17T11:36:22.858" v="447" actId="1037"/>
          <ac:cxnSpMkLst>
            <pc:docMk/>
            <pc:sldMk cId="3357172917" sldId="263"/>
            <ac:cxnSpMk id="14" creationId="{55B08497-FFF8-4D61-894C-1F0ABA38E8F6}"/>
          </ac:cxnSpMkLst>
        </pc:cxnChg>
      </pc:sldChg>
      <pc:sldChg chg="modSp">
        <pc:chgData name="佩杰 李" userId="86c07199bf488ae0" providerId="LiveId" clId="{742CC02F-E3C4-439B-AB43-11F469D83C5E}" dt="2019-09-18T06:42:00.213" v="1243" actId="14100"/>
        <pc:sldMkLst>
          <pc:docMk/>
          <pc:sldMk cId="498261085" sldId="264"/>
        </pc:sldMkLst>
        <pc:spChg chg="mod">
          <ac:chgData name="佩杰 李" userId="86c07199bf488ae0" providerId="LiveId" clId="{742CC02F-E3C4-439B-AB43-11F469D83C5E}" dt="2019-09-17T11:55:10.696" v="999" actId="1076"/>
          <ac:spMkLst>
            <pc:docMk/>
            <pc:sldMk cId="498261085" sldId="264"/>
            <ac:spMk id="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5:14.704" v="1000" actId="1076"/>
          <ac:spMkLst>
            <pc:docMk/>
            <pc:sldMk cId="498261085" sldId="264"/>
            <ac:spMk id="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6:48.073" v="1015" actId="1076"/>
          <ac:spMkLst>
            <pc:docMk/>
            <pc:sldMk cId="498261085" sldId="264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6:02.254" v="1006" actId="14100"/>
          <ac:spMkLst>
            <pc:docMk/>
            <pc:sldMk cId="498261085" sldId="264"/>
            <ac:spMk id="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6:08.096" v="1008" actId="14100"/>
          <ac:spMkLst>
            <pc:docMk/>
            <pc:sldMk cId="498261085" sldId="264"/>
            <ac:spMk id="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7:37.542" v="1026" actId="14100"/>
          <ac:spMkLst>
            <pc:docMk/>
            <pc:sldMk cId="498261085" sldId="264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6:55.215" v="1016" actId="1076"/>
          <ac:spMkLst>
            <pc:docMk/>
            <pc:sldMk cId="498261085" sldId="264"/>
            <ac:spMk id="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7:41.699" v="1027" actId="14100"/>
          <ac:spMkLst>
            <pc:docMk/>
            <pc:sldMk cId="498261085" sldId="264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8T06:41:51.790" v="1242" actId="20577"/>
          <ac:spMkLst>
            <pc:docMk/>
            <pc:sldMk cId="498261085" sldId="264"/>
            <ac:spMk id="1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98261085" sldId="264"/>
            <ac:spMk id="1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7:56.923" v="1030" actId="255"/>
          <ac:spMkLst>
            <pc:docMk/>
            <pc:sldMk cId="498261085" sldId="264"/>
            <ac:spMk id="1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7:56.923" v="1030" actId="255"/>
          <ac:spMkLst>
            <pc:docMk/>
            <pc:sldMk cId="498261085" sldId="264"/>
            <ac:spMk id="1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7:56.923" v="1030" actId="255"/>
          <ac:spMkLst>
            <pc:docMk/>
            <pc:sldMk cId="498261085" sldId="264"/>
            <ac:spMk id="1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7:56.923" v="1030" actId="255"/>
          <ac:spMkLst>
            <pc:docMk/>
            <pc:sldMk cId="498261085" sldId="264"/>
            <ac:spMk id="19" creationId="{00000000-0000-0000-0000-000000000000}"/>
          </ac:spMkLst>
        </pc:spChg>
        <pc:grpChg chg="mod">
          <ac:chgData name="佩杰 李" userId="86c07199bf488ae0" providerId="LiveId" clId="{742CC02F-E3C4-439B-AB43-11F469D83C5E}" dt="2019-09-17T11:57:46.497" v="1028" actId="1076"/>
          <ac:grpSpMkLst>
            <pc:docMk/>
            <pc:sldMk cId="498261085" sldId="264"/>
            <ac:grpSpMk id="22" creationId="{00000000-0000-0000-0000-000000000000}"/>
          </ac:grpSpMkLst>
        </pc:grpChg>
        <pc:grpChg chg="mod">
          <ac:chgData name="佩杰 李" userId="86c07199bf488ae0" providerId="LiveId" clId="{742CC02F-E3C4-439B-AB43-11F469D83C5E}" dt="2019-09-18T06:41:27.774" v="1240" actId="14100"/>
          <ac:grpSpMkLst>
            <pc:docMk/>
            <pc:sldMk cId="498261085" sldId="264"/>
            <ac:grpSpMk id="23" creationId="{00000000-0000-0000-0000-000000000000}"/>
          </ac:grpSpMkLst>
        </pc:grpChg>
        <pc:grpChg chg="mod">
          <ac:chgData name="佩杰 李" userId="86c07199bf488ae0" providerId="LiveId" clId="{742CC02F-E3C4-439B-AB43-11F469D83C5E}" dt="2019-09-18T06:42:00.213" v="1243" actId="14100"/>
          <ac:grpSpMkLst>
            <pc:docMk/>
            <pc:sldMk cId="498261085" sldId="264"/>
            <ac:grpSpMk id="24" creationId="{00000000-0000-0000-0000-000000000000}"/>
          </ac:grpSpMkLst>
        </pc:grpChg>
        <pc:grpChg chg="mod">
          <ac:chgData name="佩杰 李" userId="86c07199bf488ae0" providerId="LiveId" clId="{742CC02F-E3C4-439B-AB43-11F469D83C5E}" dt="2019-09-17T11:57:53.371" v="1029" actId="14100"/>
          <ac:grpSpMkLst>
            <pc:docMk/>
            <pc:sldMk cId="498261085" sldId="264"/>
            <ac:grpSpMk id="25" creationId="{00000000-0000-0000-0000-000000000000}"/>
          </ac:grpSpMkLst>
        </pc:grpChg>
      </pc:sldChg>
      <pc:sldChg chg="modSp">
        <pc:chgData name="佩杰 李" userId="86c07199bf488ae0" providerId="LiveId" clId="{742CC02F-E3C4-439B-AB43-11F469D83C5E}" dt="2019-09-17T11:37:42.688" v="512" actId="1076"/>
        <pc:sldMkLst>
          <pc:docMk/>
          <pc:sldMk cId="1648512579" sldId="265"/>
        </pc:sldMkLst>
        <pc:spChg chg="mod">
          <ac:chgData name="佩杰 李" userId="86c07199bf488ae0" providerId="LiveId" clId="{742CC02F-E3C4-439B-AB43-11F469D83C5E}" dt="2019-09-17T11:36:43.029" v="450" actId="1076"/>
          <ac:spMkLst>
            <pc:docMk/>
            <pc:sldMk cId="1648512579" sldId="265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36:55.421" v="453" actId="14100"/>
          <ac:spMkLst>
            <pc:docMk/>
            <pc:sldMk cId="1648512579" sldId="265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37:42.688" v="512" actId="1076"/>
          <ac:spMkLst>
            <pc:docMk/>
            <pc:sldMk cId="1648512579" sldId="265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37:26.568" v="509" actId="255"/>
          <ac:spMkLst>
            <pc:docMk/>
            <pc:sldMk cId="1648512579" sldId="265"/>
            <ac:spMk id="17" creationId="{00000000-0000-0000-0000-000000000000}"/>
          </ac:spMkLst>
        </pc:spChg>
        <pc:grpChg chg="mod">
          <ac:chgData name="佩杰 李" userId="86c07199bf488ae0" providerId="LiveId" clId="{742CC02F-E3C4-439B-AB43-11F469D83C5E}" dt="2019-09-17T11:25:26.875" v="172"/>
          <ac:grpSpMkLst>
            <pc:docMk/>
            <pc:sldMk cId="1648512579" sldId="265"/>
            <ac:grpSpMk id="18" creationId="{00000000-0000-0000-0000-000000000000}"/>
          </ac:grpSpMkLst>
        </pc:grpChg>
        <pc:picChg chg="mod">
          <ac:chgData name="佩杰 李" userId="86c07199bf488ae0" providerId="LiveId" clId="{742CC02F-E3C4-439B-AB43-11F469D83C5E}" dt="2019-09-17T11:37:07.926" v="486" actId="1036"/>
          <ac:picMkLst>
            <pc:docMk/>
            <pc:sldMk cId="1648512579" sldId="265"/>
            <ac:picMk id="12" creationId="{00000000-0000-0000-0000-000000000000}"/>
          </ac:picMkLst>
        </pc:picChg>
        <pc:cxnChg chg="mod">
          <ac:chgData name="佩杰 李" userId="86c07199bf488ae0" providerId="LiveId" clId="{742CC02F-E3C4-439B-AB43-11F469D83C5E}" dt="2019-09-17T11:37:07.926" v="486" actId="1036"/>
          <ac:cxnSpMkLst>
            <pc:docMk/>
            <pc:sldMk cId="1648512579" sldId="265"/>
            <ac:cxnSpMk id="15" creationId="{00000000-0000-0000-0000-000000000000}"/>
          </ac:cxnSpMkLst>
        </pc:cxnChg>
      </pc:sldChg>
      <pc:sldChg chg="addSp delSp modSp">
        <pc:chgData name="佩杰 李" userId="86c07199bf488ae0" providerId="LiveId" clId="{742CC02F-E3C4-439B-AB43-11F469D83C5E}" dt="2019-09-17T11:35:04.222" v="376" actId="14100"/>
        <pc:sldMkLst>
          <pc:docMk/>
          <pc:sldMk cId="3063612201" sldId="266"/>
        </pc:sldMkLst>
        <pc:spChg chg="mod">
          <ac:chgData name="佩杰 李" userId="86c07199bf488ae0" providerId="LiveId" clId="{742CC02F-E3C4-439B-AB43-11F469D83C5E}" dt="2019-09-17T11:31:31.152" v="263" actId="1076"/>
          <ac:spMkLst>
            <pc:docMk/>
            <pc:sldMk cId="3063612201" sldId="266"/>
            <ac:spMk id="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31:52.253" v="268" actId="14100"/>
          <ac:spMkLst>
            <pc:docMk/>
            <pc:sldMk cId="3063612201" sldId="266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35:04.222" v="376" actId="14100"/>
          <ac:spMkLst>
            <pc:docMk/>
            <pc:sldMk cId="3063612201" sldId="266"/>
            <ac:spMk id="7" creationId="{00000000-0000-0000-0000-000000000000}"/>
          </ac:spMkLst>
        </pc:spChg>
        <pc:spChg chg="add del mod">
          <ac:chgData name="佩杰 李" userId="86c07199bf488ae0" providerId="LiveId" clId="{742CC02F-E3C4-439B-AB43-11F469D83C5E}" dt="2019-09-17T11:33:02.862" v="290"/>
          <ac:spMkLst>
            <pc:docMk/>
            <pc:sldMk cId="3063612201" sldId="266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3063612201" sldId="266"/>
            <ac:spMk id="13" creationId="{00000000-0000-0000-0000-000000000000}"/>
          </ac:spMkLst>
        </pc:spChg>
        <pc:spChg chg="del mod">
          <ac:chgData name="佩杰 李" userId="86c07199bf488ae0" providerId="LiveId" clId="{742CC02F-E3C4-439B-AB43-11F469D83C5E}" dt="2019-09-17T11:33:02.862" v="290"/>
          <ac:spMkLst>
            <pc:docMk/>
            <pc:sldMk cId="3063612201" sldId="266"/>
            <ac:spMk id="17" creationId="{00000000-0000-0000-0000-000000000000}"/>
          </ac:spMkLst>
        </pc:spChg>
        <pc:grpChg chg="del mod">
          <ac:chgData name="佩杰 李" userId="86c07199bf488ae0" providerId="LiveId" clId="{742CC02F-E3C4-439B-AB43-11F469D83C5E}" dt="2019-09-17T11:33:02.862" v="290"/>
          <ac:grpSpMkLst>
            <pc:docMk/>
            <pc:sldMk cId="3063612201" sldId="266"/>
            <ac:grpSpMk id="18" creationId="{00000000-0000-0000-0000-000000000000}"/>
          </ac:grpSpMkLst>
        </pc:grpChg>
        <pc:picChg chg="mod">
          <ac:chgData name="佩杰 李" userId="86c07199bf488ae0" providerId="LiveId" clId="{742CC02F-E3C4-439B-AB43-11F469D83C5E}" dt="2019-09-17T11:32:13.973" v="271" actId="14100"/>
          <ac:picMkLst>
            <pc:docMk/>
            <pc:sldMk cId="3063612201" sldId="266"/>
            <ac:picMk id="8" creationId="{00000000-0000-0000-0000-000000000000}"/>
          </ac:picMkLst>
        </pc:picChg>
      </pc:sldChg>
      <pc:sldChg chg="modSp">
        <pc:chgData name="佩杰 李" userId="86c07199bf488ae0" providerId="LiveId" clId="{742CC02F-E3C4-439B-AB43-11F469D83C5E}" dt="2019-09-17T11:39:14.600" v="592" actId="1076"/>
        <pc:sldMkLst>
          <pc:docMk/>
          <pc:sldMk cId="4187971989" sldId="267"/>
        </pc:sldMkLst>
        <pc:spChg chg="mod">
          <ac:chgData name="佩杰 李" userId="86c07199bf488ae0" providerId="LiveId" clId="{742CC02F-E3C4-439B-AB43-11F469D83C5E}" dt="2019-09-17T11:38:05.453" v="516" actId="1076"/>
          <ac:spMkLst>
            <pc:docMk/>
            <pc:sldMk cId="4187971989" sldId="267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38:14.832" v="519" actId="14100"/>
          <ac:spMkLst>
            <pc:docMk/>
            <pc:sldMk cId="4187971989" sldId="267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39:14.600" v="592" actId="1076"/>
          <ac:spMkLst>
            <pc:docMk/>
            <pc:sldMk cId="4187971989" sldId="267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39:02.728" v="589" actId="255"/>
          <ac:spMkLst>
            <pc:docMk/>
            <pc:sldMk cId="4187971989" sldId="267"/>
            <ac:spMk id="17" creationId="{00000000-0000-0000-0000-000000000000}"/>
          </ac:spMkLst>
        </pc:spChg>
        <pc:grpChg chg="mod">
          <ac:chgData name="佩杰 李" userId="86c07199bf488ae0" providerId="LiveId" clId="{742CC02F-E3C4-439B-AB43-11F469D83C5E}" dt="2019-09-17T11:25:26.875" v="172"/>
          <ac:grpSpMkLst>
            <pc:docMk/>
            <pc:sldMk cId="4187971989" sldId="267"/>
            <ac:grpSpMk id="18" creationId="{00000000-0000-0000-0000-000000000000}"/>
          </ac:grpSpMkLst>
        </pc:grpChg>
        <pc:picChg chg="mod">
          <ac:chgData name="佩杰 李" userId="86c07199bf488ae0" providerId="LiveId" clId="{742CC02F-E3C4-439B-AB43-11F469D83C5E}" dt="2019-09-17T11:38:41.984" v="568" actId="1035"/>
          <ac:picMkLst>
            <pc:docMk/>
            <pc:sldMk cId="4187971989" sldId="267"/>
            <ac:picMk id="12" creationId="{00000000-0000-0000-0000-000000000000}"/>
          </ac:picMkLst>
        </pc:picChg>
        <pc:cxnChg chg="mod">
          <ac:chgData name="佩杰 李" userId="86c07199bf488ae0" providerId="LiveId" clId="{742CC02F-E3C4-439B-AB43-11F469D83C5E}" dt="2019-09-17T11:38:48.613" v="587" actId="1035"/>
          <ac:cxnSpMkLst>
            <pc:docMk/>
            <pc:sldMk cId="4187971989" sldId="267"/>
            <ac:cxnSpMk id="15" creationId="{00000000-0000-0000-0000-000000000000}"/>
          </ac:cxnSpMkLst>
        </pc:cxnChg>
      </pc:sldChg>
      <pc:sldChg chg="modSp">
        <pc:chgData name="佩杰 李" userId="86c07199bf488ae0" providerId="LiveId" clId="{742CC02F-E3C4-439B-AB43-11F469D83C5E}" dt="2019-09-17T11:40:22.953" v="620" actId="1076"/>
        <pc:sldMkLst>
          <pc:docMk/>
          <pc:sldMk cId="1479159304" sldId="268"/>
        </pc:sldMkLst>
        <pc:spChg chg="mod">
          <ac:chgData name="佩杰 李" userId="86c07199bf488ae0" providerId="LiveId" clId="{742CC02F-E3C4-439B-AB43-11F469D83C5E}" dt="2019-09-17T11:39:31.010" v="594" actId="1076"/>
          <ac:spMkLst>
            <pc:docMk/>
            <pc:sldMk cId="1479159304" sldId="268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39:38.721" v="596" actId="14100"/>
          <ac:spMkLst>
            <pc:docMk/>
            <pc:sldMk cId="1479159304" sldId="268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0:22.953" v="620" actId="1076"/>
          <ac:spMkLst>
            <pc:docMk/>
            <pc:sldMk cId="1479159304" sldId="268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0:02.401" v="617" actId="1076"/>
          <ac:spMkLst>
            <pc:docMk/>
            <pc:sldMk cId="1479159304" sldId="268"/>
            <ac:spMk id="17" creationId="{00000000-0000-0000-0000-000000000000}"/>
          </ac:spMkLst>
        </pc:spChg>
        <pc:grpChg chg="mod">
          <ac:chgData name="佩杰 李" userId="86c07199bf488ae0" providerId="LiveId" clId="{742CC02F-E3C4-439B-AB43-11F469D83C5E}" dt="2019-09-17T11:25:26.875" v="172"/>
          <ac:grpSpMkLst>
            <pc:docMk/>
            <pc:sldMk cId="1479159304" sldId="268"/>
            <ac:grpSpMk id="18" creationId="{00000000-0000-0000-0000-000000000000}"/>
          </ac:grpSpMkLst>
        </pc:grpChg>
        <pc:picChg chg="mod">
          <ac:chgData name="佩杰 李" userId="86c07199bf488ae0" providerId="LiveId" clId="{742CC02F-E3C4-439B-AB43-11F469D83C5E}" dt="2019-09-17T11:39:44.782" v="614" actId="1035"/>
          <ac:picMkLst>
            <pc:docMk/>
            <pc:sldMk cId="1479159304" sldId="268"/>
            <ac:picMk id="12" creationId="{00000000-0000-0000-0000-000000000000}"/>
          </ac:picMkLst>
        </pc:picChg>
        <pc:cxnChg chg="mod">
          <ac:chgData name="佩杰 李" userId="86c07199bf488ae0" providerId="LiveId" clId="{742CC02F-E3C4-439B-AB43-11F469D83C5E}" dt="2019-09-17T11:39:44.782" v="614" actId="1035"/>
          <ac:cxnSpMkLst>
            <pc:docMk/>
            <pc:sldMk cId="1479159304" sldId="268"/>
            <ac:cxnSpMk id="15" creationId="{00000000-0000-0000-0000-000000000000}"/>
          </ac:cxnSpMkLst>
        </pc:cxnChg>
      </pc:sldChg>
      <pc:sldChg chg="modSp">
        <pc:chgData name="佩杰 李" userId="86c07199bf488ae0" providerId="LiveId" clId="{742CC02F-E3C4-439B-AB43-11F469D83C5E}" dt="2019-09-17T11:41:14.985" v="667" actId="1076"/>
        <pc:sldMkLst>
          <pc:docMk/>
          <pc:sldMk cId="324293878" sldId="269"/>
        </pc:sldMkLst>
        <pc:spChg chg="mod">
          <ac:chgData name="佩杰 李" userId="86c07199bf488ae0" providerId="LiveId" clId="{742CC02F-E3C4-439B-AB43-11F469D83C5E}" dt="2019-09-17T11:40:35.466" v="621" actId="1076"/>
          <ac:spMkLst>
            <pc:docMk/>
            <pc:sldMk cId="324293878" sldId="269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0:41.813" v="623" actId="14100"/>
          <ac:spMkLst>
            <pc:docMk/>
            <pc:sldMk cId="324293878" sldId="269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1:04.609" v="665" actId="14100"/>
          <ac:spMkLst>
            <pc:docMk/>
            <pc:sldMk cId="324293878" sldId="269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1:14.985" v="667" actId="1076"/>
          <ac:spMkLst>
            <pc:docMk/>
            <pc:sldMk cId="324293878" sldId="269"/>
            <ac:spMk id="17" creationId="{00000000-0000-0000-0000-000000000000}"/>
          </ac:spMkLst>
        </pc:spChg>
        <pc:grpChg chg="mod">
          <ac:chgData name="佩杰 李" userId="86c07199bf488ae0" providerId="LiveId" clId="{742CC02F-E3C4-439B-AB43-11F469D83C5E}" dt="2019-09-17T11:25:26.875" v="172"/>
          <ac:grpSpMkLst>
            <pc:docMk/>
            <pc:sldMk cId="324293878" sldId="269"/>
            <ac:grpSpMk id="18" creationId="{00000000-0000-0000-0000-000000000000}"/>
          </ac:grpSpMkLst>
        </pc:grpChg>
        <pc:picChg chg="mod">
          <ac:chgData name="佩杰 李" userId="86c07199bf488ae0" providerId="LiveId" clId="{742CC02F-E3C4-439B-AB43-11F469D83C5E}" dt="2019-09-17T11:40:54.799" v="662" actId="1036"/>
          <ac:picMkLst>
            <pc:docMk/>
            <pc:sldMk cId="324293878" sldId="269"/>
            <ac:picMk id="12" creationId="{00000000-0000-0000-0000-000000000000}"/>
          </ac:picMkLst>
        </pc:picChg>
        <pc:cxnChg chg="mod">
          <ac:chgData name="佩杰 李" userId="86c07199bf488ae0" providerId="LiveId" clId="{742CC02F-E3C4-439B-AB43-11F469D83C5E}" dt="2019-09-17T11:40:54.799" v="662" actId="1036"/>
          <ac:cxnSpMkLst>
            <pc:docMk/>
            <pc:sldMk cId="324293878" sldId="269"/>
            <ac:cxnSpMk id="15" creationId="{00000000-0000-0000-0000-000000000000}"/>
          </ac:cxnSpMkLst>
        </pc:cxnChg>
      </pc:sldChg>
      <pc:sldChg chg="modSp">
        <pc:chgData name="佩杰 李" userId="86c07199bf488ae0" providerId="LiveId" clId="{742CC02F-E3C4-439B-AB43-11F469D83C5E}" dt="2019-09-17T11:43:19.429" v="758" actId="255"/>
        <pc:sldMkLst>
          <pc:docMk/>
          <pc:sldMk cId="1929378057" sldId="270"/>
        </pc:sldMkLst>
        <pc:spChg chg="mod">
          <ac:chgData name="佩杰 李" userId="86c07199bf488ae0" providerId="LiveId" clId="{742CC02F-E3C4-439B-AB43-11F469D83C5E}" dt="2019-09-17T11:41:28.465" v="700" actId="1036"/>
          <ac:spMkLst>
            <pc:docMk/>
            <pc:sldMk cId="1929378057" sldId="270"/>
            <ac:spMk id="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2:44.129" v="750" actId="1076"/>
          <ac:spMkLst>
            <pc:docMk/>
            <pc:sldMk cId="1929378057" sldId="270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2:02.989" v="709" actId="1076"/>
          <ac:spMkLst>
            <pc:docMk/>
            <pc:sldMk cId="1929378057" sldId="270"/>
            <ac:spMk id="1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2:14.415" v="711" actId="255"/>
          <ac:spMkLst>
            <pc:docMk/>
            <pc:sldMk cId="1929378057" sldId="270"/>
            <ac:spMk id="1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1:36.090" v="702" actId="14100"/>
          <ac:spMkLst>
            <pc:docMk/>
            <pc:sldMk cId="1929378057" sldId="270"/>
            <ac:spMk id="1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3:06.506" v="756" actId="1076"/>
          <ac:spMkLst>
            <pc:docMk/>
            <pc:sldMk cId="1929378057" sldId="270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3:19.429" v="758" actId="255"/>
          <ac:spMkLst>
            <pc:docMk/>
            <pc:sldMk cId="1929378057" sldId="270"/>
            <ac:spMk id="1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1:52.745" v="706" actId="14100"/>
          <ac:spMkLst>
            <pc:docMk/>
            <pc:sldMk cId="1929378057" sldId="270"/>
            <ac:spMk id="1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1:58.957" v="708" actId="14100"/>
          <ac:spMkLst>
            <pc:docMk/>
            <pc:sldMk cId="1929378057" sldId="270"/>
            <ac:spMk id="17" creationId="{00000000-0000-0000-0000-000000000000}"/>
          </ac:spMkLst>
        </pc:spChg>
        <pc:cxnChg chg="mod">
          <ac:chgData name="佩杰 李" userId="86c07199bf488ae0" providerId="LiveId" clId="{742CC02F-E3C4-439B-AB43-11F469D83C5E}" dt="2019-09-17T11:41:28.465" v="700" actId="1036"/>
          <ac:cxnSpMkLst>
            <pc:docMk/>
            <pc:sldMk cId="1929378057" sldId="270"/>
            <ac:cxnSpMk id="6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1:43:03.970" v="755" actId="1076"/>
          <ac:cxnSpMkLst>
            <pc:docMk/>
            <pc:sldMk cId="1929378057" sldId="270"/>
            <ac:cxnSpMk id="8" creationId="{00000000-0000-0000-0000-000000000000}"/>
          </ac:cxnSpMkLst>
        </pc:cxnChg>
      </pc:sldChg>
      <pc:sldChg chg="modSp">
        <pc:chgData name="佩杰 李" userId="86c07199bf488ae0" providerId="LiveId" clId="{742CC02F-E3C4-439B-AB43-11F469D83C5E}" dt="2019-09-17T11:43:59.004" v="768" actId="14100"/>
        <pc:sldMkLst>
          <pc:docMk/>
          <pc:sldMk cId="853494671" sldId="271"/>
        </pc:sldMkLst>
        <pc:spChg chg="mod">
          <ac:chgData name="佩杰 李" userId="86c07199bf488ae0" providerId="LiveId" clId="{742CC02F-E3C4-439B-AB43-11F469D83C5E}" dt="2019-09-17T11:43:36.043" v="761" actId="14100"/>
          <ac:spMkLst>
            <pc:docMk/>
            <pc:sldMk cId="853494671" sldId="271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3:52.281" v="766" actId="255"/>
          <ac:spMkLst>
            <pc:docMk/>
            <pc:sldMk cId="853494671" sldId="271"/>
            <ac:spMk id="6" creationId="{00000000-0000-0000-0000-000000000000}"/>
          </ac:spMkLst>
        </pc:spChg>
        <pc:picChg chg="mod">
          <ac:chgData name="佩杰 李" userId="86c07199bf488ae0" providerId="LiveId" clId="{742CC02F-E3C4-439B-AB43-11F469D83C5E}" dt="2019-09-17T11:43:41.505" v="763" actId="14100"/>
          <ac:picMkLst>
            <pc:docMk/>
            <pc:sldMk cId="853494671" sldId="271"/>
            <ac:picMk id="5" creationId="{00000000-0000-0000-0000-000000000000}"/>
          </ac:picMkLst>
        </pc:picChg>
        <pc:picChg chg="mod">
          <ac:chgData name="佩杰 李" userId="86c07199bf488ae0" providerId="LiveId" clId="{742CC02F-E3C4-439B-AB43-11F469D83C5E}" dt="2019-09-17T11:43:59.004" v="768" actId="14100"/>
          <ac:picMkLst>
            <pc:docMk/>
            <pc:sldMk cId="853494671" sldId="271"/>
            <ac:picMk id="7" creationId="{00000000-0000-0000-0000-000000000000}"/>
          </ac:picMkLst>
        </pc:picChg>
      </pc:sldChg>
      <pc:sldChg chg="modSp">
        <pc:chgData name="佩杰 李" userId="86c07199bf488ae0" providerId="LiveId" clId="{742CC02F-E3C4-439B-AB43-11F469D83C5E}" dt="2019-09-17T11:44:55.614" v="780" actId="1076"/>
        <pc:sldMkLst>
          <pc:docMk/>
          <pc:sldMk cId="4053706479" sldId="272"/>
        </pc:sldMkLst>
        <pc:spChg chg="mod">
          <ac:chgData name="佩杰 李" userId="86c07199bf488ae0" providerId="LiveId" clId="{742CC02F-E3C4-439B-AB43-11F469D83C5E}" dt="2019-09-17T11:44:20.504" v="770" actId="255"/>
          <ac:spMkLst>
            <pc:docMk/>
            <pc:sldMk cId="4053706479" sldId="272"/>
            <ac:spMk id="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4:28.266" v="772" actId="255"/>
          <ac:spMkLst>
            <pc:docMk/>
            <pc:sldMk cId="4053706479" sldId="272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4:46.683" v="777" actId="14100"/>
          <ac:spMkLst>
            <pc:docMk/>
            <pc:sldMk cId="4053706479" sldId="272"/>
            <ac:spMk id="7" creationId="{00000000-0000-0000-0000-000000000000}"/>
          </ac:spMkLst>
        </pc:spChg>
        <pc:picChg chg="mod">
          <ac:chgData name="佩杰 李" userId="86c07199bf488ae0" providerId="LiveId" clId="{742CC02F-E3C4-439B-AB43-11F469D83C5E}" dt="2019-09-17T11:44:55.614" v="780" actId="1076"/>
          <ac:picMkLst>
            <pc:docMk/>
            <pc:sldMk cId="4053706479" sldId="272"/>
            <ac:picMk id="5" creationId="{00000000-0000-0000-0000-000000000000}"/>
          </ac:picMkLst>
        </pc:picChg>
      </pc:sldChg>
      <pc:sldChg chg="modSp">
        <pc:chgData name="佩杰 李" userId="86c07199bf488ae0" providerId="LiveId" clId="{742CC02F-E3C4-439B-AB43-11F469D83C5E}" dt="2019-09-17T11:46:15.363" v="834" actId="1076"/>
        <pc:sldMkLst>
          <pc:docMk/>
          <pc:sldMk cId="1487670575" sldId="273"/>
        </pc:sldMkLst>
        <pc:spChg chg="mod">
          <ac:chgData name="佩杰 李" userId="86c07199bf488ae0" providerId="LiveId" clId="{742CC02F-E3C4-439B-AB43-11F469D83C5E}" dt="2019-09-17T11:45:04.748" v="781" actId="1076"/>
          <ac:spMkLst>
            <pc:docMk/>
            <pc:sldMk cId="1487670575" sldId="273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5:14.876" v="783" actId="14100"/>
          <ac:spMkLst>
            <pc:docMk/>
            <pc:sldMk cId="1487670575" sldId="273"/>
            <ac:spMk id="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5:40.765" v="824" actId="14100"/>
          <ac:spMkLst>
            <pc:docMk/>
            <pc:sldMk cId="1487670575" sldId="273"/>
            <ac:spMk id="1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5:22.732" v="785" actId="255"/>
          <ac:spMkLst>
            <pc:docMk/>
            <pc:sldMk cId="1487670575" sldId="273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6:02.547" v="830" actId="1076"/>
          <ac:spMkLst>
            <pc:docMk/>
            <pc:sldMk cId="1487670575" sldId="273"/>
            <ac:spMk id="1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6:07.067" v="832" actId="14100"/>
          <ac:spMkLst>
            <pc:docMk/>
            <pc:sldMk cId="1487670575" sldId="273"/>
            <ac:spMk id="1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6:15.363" v="834" actId="1076"/>
          <ac:spMkLst>
            <pc:docMk/>
            <pc:sldMk cId="1487670575" sldId="273"/>
            <ac:spMk id="16" creationId="{00000000-0000-0000-0000-000000000000}"/>
          </ac:spMkLst>
        </pc:spChg>
        <pc:grpChg chg="mod">
          <ac:chgData name="佩杰 李" userId="86c07199bf488ae0" providerId="LiveId" clId="{742CC02F-E3C4-439B-AB43-11F469D83C5E}" dt="2019-09-17T11:25:26.875" v="172"/>
          <ac:grpSpMkLst>
            <pc:docMk/>
            <pc:sldMk cId="1487670575" sldId="273"/>
            <ac:grpSpMk id="9" creationId="{00000000-0000-0000-0000-000000000000}"/>
          </ac:grpSpMkLst>
        </pc:grpChg>
        <pc:picChg chg="mod">
          <ac:chgData name="佩杰 李" userId="86c07199bf488ae0" providerId="LiveId" clId="{742CC02F-E3C4-439B-AB43-11F469D83C5E}" dt="2019-09-17T11:45:31.972" v="821" actId="1038"/>
          <ac:picMkLst>
            <pc:docMk/>
            <pc:sldMk cId="1487670575" sldId="273"/>
            <ac:picMk id="10" creationId="{00000000-0000-0000-0000-000000000000}"/>
          </ac:picMkLst>
        </pc:picChg>
        <pc:cxnChg chg="mod">
          <ac:chgData name="佩杰 李" userId="86c07199bf488ae0" providerId="LiveId" clId="{742CC02F-E3C4-439B-AB43-11F469D83C5E}" dt="2019-09-17T11:45:31.972" v="821" actId="1038"/>
          <ac:cxnSpMkLst>
            <pc:docMk/>
            <pc:sldMk cId="1487670575" sldId="273"/>
            <ac:cxnSpMk id="12" creationId="{00000000-0000-0000-0000-000000000000}"/>
          </ac:cxnSpMkLst>
        </pc:cxnChg>
      </pc:sldChg>
      <pc:sldChg chg="modSp">
        <pc:chgData name="佩杰 李" userId="86c07199bf488ae0" providerId="LiveId" clId="{742CC02F-E3C4-439B-AB43-11F469D83C5E}" dt="2019-09-18T06:40:27.611" v="1237" actId="14100"/>
        <pc:sldMkLst>
          <pc:docMk/>
          <pc:sldMk cId="660161061" sldId="274"/>
        </pc:sldMkLst>
        <pc:spChg chg="mod">
          <ac:chgData name="佩杰 李" userId="86c07199bf488ae0" providerId="LiveId" clId="{742CC02F-E3C4-439B-AB43-11F469D83C5E}" dt="2019-09-17T11:48:55.005" v="855" actId="14100"/>
          <ac:spMkLst>
            <pc:docMk/>
            <pc:sldMk cId="660161061" sldId="274"/>
            <ac:spMk id="2" creationId="{00000000-0000-0000-0000-000000000000}"/>
          </ac:spMkLst>
        </pc:spChg>
        <pc:spChg chg="mod">
          <ac:chgData name="佩杰 李" userId="86c07199bf488ae0" providerId="LiveId" clId="{742CC02F-E3C4-439B-AB43-11F469D83C5E}" dt="2019-09-18T06:40:27.611" v="1237" actId="14100"/>
          <ac:spMkLst>
            <pc:docMk/>
            <pc:sldMk cId="660161061" sldId="274"/>
            <ac:spMk id="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8:12.849" v="844" actId="1076"/>
          <ac:spMkLst>
            <pc:docMk/>
            <pc:sldMk cId="660161061" sldId="274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8:44.293" v="852" actId="14100"/>
          <ac:spMkLst>
            <pc:docMk/>
            <pc:sldMk cId="660161061" sldId="274"/>
            <ac:spMk id="7" creationId="{00000000-0000-0000-0000-000000000000}"/>
          </ac:spMkLst>
        </pc:spChg>
        <pc:picChg chg="mod">
          <ac:chgData name="佩杰 李" userId="86c07199bf488ae0" providerId="LiveId" clId="{742CC02F-E3C4-439B-AB43-11F469D83C5E}" dt="2019-09-17T11:48:15.644" v="845" actId="14100"/>
          <ac:picMkLst>
            <pc:docMk/>
            <pc:sldMk cId="660161061" sldId="274"/>
            <ac:picMk id="6" creationId="{00000000-0000-0000-0000-000000000000}"/>
          </ac:picMkLst>
        </pc:picChg>
      </pc:sldChg>
      <pc:sldChg chg="addSp delSp modSp">
        <pc:chgData name="佩杰 李" userId="86c07199bf488ae0" providerId="LiveId" clId="{742CC02F-E3C4-439B-AB43-11F469D83C5E}" dt="2019-09-17T11:54:44.561" v="995" actId="1076"/>
        <pc:sldMkLst>
          <pc:docMk/>
          <pc:sldMk cId="1036086020" sldId="275"/>
        </pc:sldMkLst>
        <pc:spChg chg="mod">
          <ac:chgData name="佩杰 李" userId="86c07199bf488ae0" providerId="LiveId" clId="{742CC02F-E3C4-439B-AB43-11F469D83C5E}" dt="2019-09-17T11:54:39.481" v="993" actId="1076"/>
          <ac:spMkLst>
            <pc:docMk/>
            <pc:sldMk cId="1036086020" sldId="275"/>
            <ac:spMk id="2" creationId="{00000000-0000-0000-0000-000000000000}"/>
          </ac:spMkLst>
        </pc:spChg>
        <pc:spChg chg="del mod">
          <ac:chgData name="佩杰 李" userId="86c07199bf488ae0" providerId="LiveId" clId="{742CC02F-E3C4-439B-AB43-11F469D83C5E}" dt="2019-09-17T11:54:34.409" v="990" actId="478"/>
          <ac:spMkLst>
            <pc:docMk/>
            <pc:sldMk cId="1036086020" sldId="275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49:19.275" v="861" actId="14100"/>
          <ac:spMkLst>
            <pc:docMk/>
            <pc:sldMk cId="1036086020" sldId="275"/>
            <ac:spMk id="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0:05.517" v="931" actId="1076"/>
          <ac:spMkLst>
            <pc:docMk/>
            <pc:sldMk cId="1036086020" sldId="275"/>
            <ac:spMk id="1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0:30.351" v="935" actId="2710"/>
          <ac:spMkLst>
            <pc:docMk/>
            <pc:sldMk cId="1036086020" sldId="275"/>
            <ac:spMk id="13" creationId="{00000000-0000-0000-0000-000000000000}"/>
          </ac:spMkLst>
        </pc:spChg>
        <pc:spChg chg="add mod">
          <ac:chgData name="佩杰 李" userId="86c07199bf488ae0" providerId="LiveId" clId="{742CC02F-E3C4-439B-AB43-11F469D83C5E}" dt="2019-09-17T11:54:44.561" v="995" actId="1076"/>
          <ac:spMkLst>
            <pc:docMk/>
            <pc:sldMk cId="1036086020" sldId="275"/>
            <ac:spMk id="14" creationId="{1F428AC0-E914-49BF-9931-AC1D3639B980}"/>
          </ac:spMkLst>
        </pc:spChg>
        <pc:grpChg chg="mod">
          <ac:chgData name="佩杰 李" userId="86c07199bf488ae0" providerId="LiveId" clId="{742CC02F-E3C4-439B-AB43-11F469D83C5E}" dt="2019-09-17T11:25:26.875" v="172"/>
          <ac:grpSpMkLst>
            <pc:docMk/>
            <pc:sldMk cId="1036086020" sldId="275"/>
            <ac:grpSpMk id="9" creationId="{00000000-0000-0000-0000-000000000000}"/>
          </ac:grpSpMkLst>
        </pc:grpChg>
        <pc:picChg chg="mod">
          <ac:chgData name="佩杰 李" userId="86c07199bf488ae0" providerId="LiveId" clId="{742CC02F-E3C4-439B-AB43-11F469D83C5E}" dt="2019-09-17T11:49:35.225" v="904" actId="1038"/>
          <ac:picMkLst>
            <pc:docMk/>
            <pc:sldMk cId="1036086020" sldId="275"/>
            <ac:picMk id="10" creationId="{00000000-0000-0000-0000-000000000000}"/>
          </ac:picMkLst>
        </pc:picChg>
        <pc:cxnChg chg="mod">
          <ac:chgData name="佩杰 李" userId="86c07199bf488ae0" providerId="LiveId" clId="{742CC02F-E3C4-439B-AB43-11F469D83C5E}" dt="2019-09-17T11:49:52.680" v="928" actId="1037"/>
          <ac:cxnSpMkLst>
            <pc:docMk/>
            <pc:sldMk cId="1036086020" sldId="275"/>
            <ac:cxnSpMk id="12" creationId="{00000000-0000-0000-0000-000000000000}"/>
          </ac:cxnSpMkLst>
        </pc:cxnChg>
      </pc:sldChg>
      <pc:sldChg chg="modSp">
        <pc:chgData name="佩杰 李" userId="86c07199bf488ae0" providerId="LiveId" clId="{742CC02F-E3C4-439B-AB43-11F469D83C5E}" dt="2019-09-17T11:54:17.984" v="989" actId="14100"/>
        <pc:sldMkLst>
          <pc:docMk/>
          <pc:sldMk cId="485750187" sldId="276"/>
        </pc:sldMkLst>
        <pc:spChg chg="mod">
          <ac:chgData name="佩杰 李" userId="86c07199bf488ae0" providerId="LiveId" clId="{742CC02F-E3C4-439B-AB43-11F469D83C5E}" dt="2019-09-17T11:52:51.103" v="953" actId="1076"/>
          <ac:spMkLst>
            <pc:docMk/>
            <pc:sldMk cId="485750187" sldId="276"/>
            <ac:spMk id="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4:17.984" v="989" actId="14100"/>
          <ac:spMkLst>
            <pc:docMk/>
            <pc:sldMk cId="485750187" sldId="276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52:28.464" v="947" actId="14100"/>
          <ac:spMkLst>
            <pc:docMk/>
            <pc:sldMk cId="485750187" sldId="276"/>
            <ac:spMk id="14" creationId="{00000000-0000-0000-0000-000000000000}"/>
          </ac:spMkLst>
        </pc:spChg>
      </pc:sldChg>
      <pc:sldChg chg="modSp">
        <pc:chgData name="佩杰 李" userId="86c07199bf488ae0" providerId="LiveId" clId="{742CC02F-E3C4-439B-AB43-11F469D83C5E}" dt="2019-09-17T12:04:03.572" v="1235" actId="14100"/>
        <pc:sldMkLst>
          <pc:docMk/>
          <pc:sldMk cId="1189254240" sldId="277"/>
        </pc:sldMkLst>
        <pc:spChg chg="mod">
          <ac:chgData name="佩杰 李" userId="86c07199bf488ae0" providerId="LiveId" clId="{742CC02F-E3C4-439B-AB43-11F469D83C5E}" dt="2019-09-17T12:02:22.873" v="1165" actId="1076"/>
          <ac:spMkLst>
            <pc:docMk/>
            <pc:sldMk cId="1189254240" sldId="277"/>
            <ac:spMk id="2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0.175" v="1203" actId="1037"/>
          <ac:spMkLst>
            <pc:docMk/>
            <pc:sldMk cId="1189254240" sldId="277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0.175" v="1203" actId="1037"/>
          <ac:spMkLst>
            <pc:docMk/>
            <pc:sldMk cId="1189254240" sldId="277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0.175" v="1203" actId="1037"/>
          <ac:spMkLst>
            <pc:docMk/>
            <pc:sldMk cId="1189254240" sldId="277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0.175" v="1203" actId="1037"/>
          <ac:spMkLst>
            <pc:docMk/>
            <pc:sldMk cId="1189254240" sldId="277"/>
            <ac:spMk id="11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0.175" v="1203" actId="1037"/>
          <ac:spMkLst>
            <pc:docMk/>
            <pc:sldMk cId="1189254240" sldId="277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0.175" v="1203" actId="1037"/>
          <ac:spMkLst>
            <pc:docMk/>
            <pc:sldMk cId="1189254240" sldId="277"/>
            <ac:spMk id="15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3:32.160" v="1222" actId="14100"/>
          <ac:spMkLst>
            <pc:docMk/>
            <pc:sldMk cId="1189254240" sldId="277"/>
            <ac:spMk id="17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3:59.971" v="1234" actId="1038"/>
          <ac:spMkLst>
            <pc:docMk/>
            <pc:sldMk cId="1189254240" sldId="277"/>
            <ac:spMk id="19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3:22.857" v="1220" actId="1076"/>
          <ac:spMkLst>
            <pc:docMk/>
            <pc:sldMk cId="1189254240" sldId="277"/>
            <ac:spMk id="20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3:54.116" v="1231" actId="1076"/>
          <ac:spMkLst>
            <pc:docMk/>
            <pc:sldMk cId="1189254240" sldId="277"/>
            <ac:spMk id="21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0.175" v="1203" actId="1037"/>
          <ac:spMkLst>
            <pc:docMk/>
            <pc:sldMk cId="1189254240" sldId="277"/>
            <ac:spMk id="39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0.175" v="1203" actId="1037"/>
          <ac:spMkLst>
            <pc:docMk/>
            <pc:sldMk cId="1189254240" sldId="277"/>
            <ac:spMk id="40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0.175" v="1203" actId="1037"/>
          <ac:spMkLst>
            <pc:docMk/>
            <pc:sldMk cId="1189254240" sldId="277"/>
            <ac:spMk id="46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39.889" v="1206" actId="14100"/>
          <ac:spMkLst>
            <pc:docMk/>
            <pc:sldMk cId="1189254240" sldId="277"/>
            <ac:spMk id="47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44.159" v="1208" actId="14100"/>
          <ac:spMkLst>
            <pc:docMk/>
            <pc:sldMk cId="1189254240" sldId="277"/>
            <ac:spMk id="48" creationId="{00000000-0000-0000-0000-000000000000}"/>
          </ac:spMkLst>
        </pc:spChg>
        <pc:spChg chg="mod">
          <ac:chgData name="佩杰 李" userId="86c07199bf488ae0" providerId="LiveId" clId="{742CC02F-E3C4-439B-AB43-11F469D83C5E}" dt="2019-09-17T12:02:46.404" v="1209" actId="14100"/>
          <ac:spMkLst>
            <pc:docMk/>
            <pc:sldMk cId="1189254240" sldId="277"/>
            <ac:spMk id="49" creationId="{00000000-0000-0000-0000-000000000000}"/>
          </ac:spMkLst>
        </pc:sp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6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8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10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12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14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16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4:03.572" v="1235" actId="14100"/>
          <ac:cxnSpMkLst>
            <pc:docMk/>
            <pc:sldMk cId="1189254240" sldId="277"/>
            <ac:cxnSpMk id="18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3:32.160" v="1222" actId="14100"/>
          <ac:cxnSpMkLst>
            <pc:docMk/>
            <pc:sldMk cId="1189254240" sldId="277"/>
            <ac:cxnSpMk id="23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3:32.160" v="1222" actId="14100"/>
          <ac:cxnSpMkLst>
            <pc:docMk/>
            <pc:sldMk cId="1189254240" sldId="277"/>
            <ac:cxnSpMk id="25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27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29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58.109" v="1210" actId="14100"/>
          <ac:cxnSpMkLst>
            <pc:docMk/>
            <pc:sldMk cId="1189254240" sldId="277"/>
            <ac:cxnSpMk id="34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42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43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52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58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64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30.175" v="1203" actId="1037"/>
          <ac:cxnSpMkLst>
            <pc:docMk/>
            <pc:sldMk cId="1189254240" sldId="277"/>
            <ac:cxnSpMk id="66" creationId="{00000000-0000-0000-0000-000000000000}"/>
          </ac:cxnSpMkLst>
        </pc:cxnChg>
        <pc:cxnChg chg="mod">
          <ac:chgData name="佩杰 李" userId="86c07199bf488ae0" providerId="LiveId" clId="{742CC02F-E3C4-439B-AB43-11F469D83C5E}" dt="2019-09-17T12:02:46.404" v="1209" actId="14100"/>
          <ac:cxnSpMkLst>
            <pc:docMk/>
            <pc:sldMk cId="1189254240" sldId="277"/>
            <ac:cxnSpMk id="68" creationId="{00000000-0000-0000-0000-000000000000}"/>
          </ac:cxnSpMkLst>
        </pc:cxnChg>
      </pc:sldChg>
      <pc:sldChg chg="modSp">
        <pc:chgData name="佩杰 李" userId="86c07199bf488ae0" providerId="LiveId" clId="{742CC02F-E3C4-439B-AB43-11F469D83C5E}" dt="2019-09-17T11:25:26.875" v="172"/>
        <pc:sldMkLst>
          <pc:docMk/>
          <pc:sldMk cId="460171707" sldId="278"/>
        </pc:sldMkLst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1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7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8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29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30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31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3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3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3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3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36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k cId="460171707" sldId="278"/>
            <ac:spMk id="37" creationId="{00000000-0000-0000-0000-000000000000}"/>
          </ac:spMkLst>
        </pc:spChg>
      </pc:sldChg>
      <pc:sldChg chg="modSp">
        <pc:chgData name="佩杰 李" userId="86c07199bf488ae0" providerId="LiveId" clId="{742CC02F-E3C4-439B-AB43-11F469D83C5E}" dt="2019-09-17T11:25:27" v="173" actId="27636"/>
        <pc:sldMkLst>
          <pc:docMk/>
          <pc:sldMk cId="1722206839" sldId="280"/>
        </pc:sldMkLst>
        <pc:spChg chg="mod">
          <ac:chgData name="佩杰 李" userId="86c07199bf488ae0" providerId="LiveId" clId="{742CC02F-E3C4-439B-AB43-11F469D83C5E}" dt="2019-09-17T11:25:27" v="173" actId="27636"/>
          <ac:spMkLst>
            <pc:docMk/>
            <pc:sldMk cId="1722206839" sldId="280"/>
            <ac:spMk id="3" creationId="{F92DE1E8-242A-45C7-9E0B-ACC9BF7EB108}"/>
          </ac:spMkLst>
        </pc:spChg>
      </pc:sldChg>
      <pc:sldChg chg="modSp">
        <pc:chgData name="佩杰 李" userId="86c07199bf488ae0" providerId="LiveId" clId="{742CC02F-E3C4-439B-AB43-11F469D83C5E}" dt="2019-09-17T11:25:27.008" v="174" actId="27636"/>
        <pc:sldMkLst>
          <pc:docMk/>
          <pc:sldMk cId="1028602986" sldId="281"/>
        </pc:sldMkLst>
        <pc:spChg chg="mod">
          <ac:chgData name="佩杰 李" userId="86c07199bf488ae0" providerId="LiveId" clId="{742CC02F-E3C4-439B-AB43-11F469D83C5E}" dt="2019-09-17T11:25:27.008" v="174" actId="27636"/>
          <ac:spMkLst>
            <pc:docMk/>
            <pc:sldMk cId="1028602986" sldId="281"/>
            <ac:spMk id="3" creationId="{BB189E43-D568-4628-9426-990247FE33E6}"/>
          </ac:spMkLst>
        </pc:spChg>
      </pc:sldChg>
      <pc:sldChg chg="modSp">
        <pc:chgData name="佩杰 李" userId="86c07199bf488ae0" providerId="LiveId" clId="{742CC02F-E3C4-439B-AB43-11F469D83C5E}" dt="2019-09-17T11:25:27.016" v="175" actId="27636"/>
        <pc:sldMkLst>
          <pc:docMk/>
          <pc:sldMk cId="1900491430" sldId="283"/>
        </pc:sldMkLst>
        <pc:spChg chg="mod">
          <ac:chgData name="佩杰 李" userId="86c07199bf488ae0" providerId="LiveId" clId="{742CC02F-E3C4-439B-AB43-11F469D83C5E}" dt="2019-09-17T11:25:27.016" v="175" actId="27636"/>
          <ac:spMkLst>
            <pc:docMk/>
            <pc:sldMk cId="1900491430" sldId="283"/>
            <ac:spMk id="3" creationId="{7BD5ED22-796C-4D33-BC86-82A0E2730303}"/>
          </ac:spMkLst>
        </pc:spChg>
      </pc:sldChg>
      <pc:sldChg chg="modSp">
        <pc:chgData name="佩杰 李" userId="86c07199bf488ae0" providerId="LiveId" clId="{742CC02F-E3C4-439B-AB43-11F469D83C5E}" dt="2019-09-17T11:25:27.026" v="176" actId="27636"/>
        <pc:sldMkLst>
          <pc:docMk/>
          <pc:sldMk cId="2145349777" sldId="284"/>
        </pc:sldMkLst>
        <pc:spChg chg="mod">
          <ac:chgData name="佩杰 李" userId="86c07199bf488ae0" providerId="LiveId" clId="{742CC02F-E3C4-439B-AB43-11F469D83C5E}" dt="2019-09-17T11:25:27.026" v="176" actId="27636"/>
          <ac:spMkLst>
            <pc:docMk/>
            <pc:sldMk cId="2145349777" sldId="284"/>
            <ac:spMk id="3" creationId="{5AEE43E7-662E-4FAD-A423-44E92E8E50A6}"/>
          </ac:spMkLst>
        </pc:spChg>
      </pc:sldChg>
      <pc:sldChg chg="modSp">
        <pc:chgData name="佩杰 李" userId="86c07199bf488ae0" providerId="LiveId" clId="{742CC02F-E3C4-439B-AB43-11F469D83C5E}" dt="2019-09-17T11:25:26.875" v="172"/>
        <pc:sldMkLst>
          <pc:docMk/>
          <pc:sldMk cId="2861811045" sldId="285"/>
        </pc:sldMkLst>
        <pc:spChg chg="mod">
          <ac:chgData name="佩杰 李" userId="86c07199bf488ae0" providerId="LiveId" clId="{742CC02F-E3C4-439B-AB43-11F469D83C5E}" dt="2019-09-17T11:25:26.875" v="172"/>
          <ac:spMkLst>
            <pc:docMk/>
            <pc:sldMk cId="2861811045" sldId="285"/>
            <ac:spMk id="4" creationId="{990549D5-7151-4CFC-AED8-DBE4A6350610}"/>
          </ac:spMkLst>
        </pc:spChg>
      </pc:sldChg>
      <pc:sldChg chg="modSp">
        <pc:chgData name="佩杰 李" userId="86c07199bf488ae0" providerId="LiveId" clId="{742CC02F-E3C4-439B-AB43-11F469D83C5E}" dt="2019-09-17T11:25:27.038" v="177" actId="27636"/>
        <pc:sldMkLst>
          <pc:docMk/>
          <pc:sldMk cId="302150818" sldId="286"/>
        </pc:sldMkLst>
        <pc:spChg chg="mod">
          <ac:chgData name="佩杰 李" userId="86c07199bf488ae0" providerId="LiveId" clId="{742CC02F-E3C4-439B-AB43-11F469D83C5E}" dt="2019-09-17T11:25:27.038" v="177" actId="27636"/>
          <ac:spMkLst>
            <pc:docMk/>
            <pc:sldMk cId="302150818" sldId="286"/>
            <ac:spMk id="3" creationId="{CD12EFAD-7AFC-4B27-954C-EA0823ADEBA2}"/>
          </ac:spMkLst>
        </pc:spChg>
      </pc:sldChg>
      <pc:sldChg chg="modSp">
        <pc:chgData name="佩杰 李" userId="86c07199bf488ae0" providerId="LiveId" clId="{742CC02F-E3C4-439B-AB43-11F469D83C5E}" dt="2019-09-17T11:31:13.385" v="260" actId="27636"/>
        <pc:sldMkLst>
          <pc:docMk/>
          <pc:sldMk cId="2599091478" sldId="290"/>
        </pc:sldMkLst>
        <pc:spChg chg="mod">
          <ac:chgData name="佩杰 李" userId="86c07199bf488ae0" providerId="LiveId" clId="{742CC02F-E3C4-439B-AB43-11F469D83C5E}" dt="2019-09-17T11:31:13.385" v="260" actId="27636"/>
          <ac:spMkLst>
            <pc:docMk/>
            <pc:sldMk cId="2599091478" sldId="290"/>
            <ac:spMk id="3" creationId="{5BD6E133-39A3-4C88-890D-66FAEF908572}"/>
          </ac:spMkLst>
        </pc:spChg>
      </pc:sldChg>
      <pc:sldChg chg="modSp">
        <pc:chgData name="佩杰 李" userId="86c07199bf488ae0" providerId="LiveId" clId="{742CC02F-E3C4-439B-AB43-11F469D83C5E}" dt="2019-09-17T11:25:26.875" v="172"/>
        <pc:sldMkLst>
          <pc:docMk/>
          <pc:sldMk cId="158871497" sldId="292"/>
        </pc:sldMkLst>
        <pc:picChg chg="mod">
          <ac:chgData name="佩杰 李" userId="86c07199bf488ae0" providerId="LiveId" clId="{742CC02F-E3C4-439B-AB43-11F469D83C5E}" dt="2019-09-17T11:25:26.875" v="172"/>
          <ac:picMkLst>
            <pc:docMk/>
            <pc:sldMk cId="158871497" sldId="292"/>
            <ac:picMk id="5" creationId="{B3209862-4487-449A-A2B4-549BBE1227B8}"/>
          </ac:picMkLst>
        </pc:picChg>
      </pc:sldChg>
      <pc:sldChg chg="modSp">
        <pc:chgData name="佩杰 李" userId="86c07199bf488ae0" providerId="LiveId" clId="{742CC02F-E3C4-439B-AB43-11F469D83C5E}" dt="2019-09-17T11:25:27.046" v="178" actId="27636"/>
        <pc:sldMkLst>
          <pc:docMk/>
          <pc:sldMk cId="3857271579" sldId="293"/>
        </pc:sldMkLst>
        <pc:spChg chg="mod">
          <ac:chgData name="佩杰 李" userId="86c07199bf488ae0" providerId="LiveId" clId="{742CC02F-E3C4-439B-AB43-11F469D83C5E}" dt="2019-09-17T11:25:27.046" v="178" actId="27636"/>
          <ac:spMkLst>
            <pc:docMk/>
            <pc:sldMk cId="3857271579" sldId="293"/>
            <ac:spMk id="4" creationId="{727DABF6-ADA4-4183-8B09-26F9D2C3CC2F}"/>
          </ac:spMkLst>
        </pc:spChg>
      </pc:sldChg>
      <pc:sldChg chg="addSp delSp modSp add">
        <pc:chgData name="佩杰 李" userId="86c07199bf488ae0" providerId="LiveId" clId="{742CC02F-E3C4-439B-AB43-11F469D83C5E}" dt="2019-09-18T07:02:37.455" v="1252" actId="14100"/>
        <pc:sldMkLst>
          <pc:docMk/>
          <pc:sldMk cId="1478714000" sldId="294"/>
        </pc:sldMkLst>
        <pc:spChg chg="mod">
          <ac:chgData name="佩杰 李" userId="86c07199bf488ae0" providerId="LiveId" clId="{742CC02F-E3C4-439B-AB43-11F469D83C5E}" dt="2019-09-18T07:02:37.455" v="1252" actId="14100"/>
          <ac:spMkLst>
            <pc:docMk/>
            <pc:sldMk cId="1478714000" sldId="294"/>
            <ac:spMk id="2" creationId="{56D9DE4E-D4F8-4091-AFA0-2CFB8007BEEF}"/>
          </ac:spMkLst>
        </pc:spChg>
        <pc:spChg chg="del">
          <ac:chgData name="佩杰 李" userId="86c07199bf488ae0" providerId="LiveId" clId="{742CC02F-E3C4-439B-AB43-11F469D83C5E}" dt="2019-09-18T07:02:12.624" v="1245" actId="931"/>
          <ac:spMkLst>
            <pc:docMk/>
            <pc:sldMk cId="1478714000" sldId="294"/>
            <ac:spMk id="3" creationId="{0D6E8D17-7F99-47E3-AA1C-EC43265E5767}"/>
          </ac:spMkLst>
        </pc:spChg>
        <pc:picChg chg="add mod">
          <ac:chgData name="佩杰 李" userId="86c07199bf488ae0" providerId="LiveId" clId="{742CC02F-E3C4-439B-AB43-11F469D83C5E}" dt="2019-09-18T07:02:21.897" v="1250" actId="1076"/>
          <ac:picMkLst>
            <pc:docMk/>
            <pc:sldMk cId="1478714000" sldId="294"/>
            <ac:picMk id="5" creationId="{E9FCA84B-BA38-4909-9201-C19D5BADFD99}"/>
          </ac:picMkLst>
        </pc:picChg>
      </pc:sldChg>
      <pc:sldMasterChg chg="modSp modSldLayout">
        <pc:chgData name="佩杰 李" userId="86c07199bf488ae0" providerId="LiveId" clId="{742CC02F-E3C4-439B-AB43-11F469D83C5E}" dt="2019-09-17T11:25:26.875" v="172"/>
        <pc:sldMasterMkLst>
          <pc:docMk/>
          <pc:sldMasterMk cId="391569254" sldId="2147483648"/>
        </pc:sldMasterMkLst>
        <pc:spChg chg="mod">
          <ac:chgData name="佩杰 李" userId="86c07199bf488ae0" providerId="LiveId" clId="{742CC02F-E3C4-439B-AB43-11F469D83C5E}" dt="2019-09-17T11:25:26.875" v="172"/>
          <ac:spMkLst>
            <pc:docMk/>
            <pc:sldMasterMk cId="391569254" sldId="2147483648"/>
            <ac:spMk id="2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asterMk cId="391569254" sldId="2147483648"/>
            <ac:spMk id="3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asterMk cId="391569254" sldId="2147483648"/>
            <ac:spMk id="4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asterMk cId="391569254" sldId="2147483648"/>
            <ac:spMk id="5" creationId="{00000000-0000-0000-0000-000000000000}"/>
          </ac:spMkLst>
        </pc:spChg>
        <pc:spChg chg="mod">
          <ac:chgData name="佩杰 李" userId="86c07199bf488ae0" providerId="LiveId" clId="{742CC02F-E3C4-439B-AB43-11F469D83C5E}" dt="2019-09-17T11:25:26.875" v="172"/>
          <ac:spMkLst>
            <pc:docMk/>
            <pc:sldMasterMk cId="391569254" sldId="2147483648"/>
            <ac:spMk id="6" creationId="{00000000-0000-0000-0000-000000000000}"/>
          </ac:spMkLst>
        </pc:spChg>
        <pc:sldLayoutChg chg="modSp">
          <pc:chgData name="佩杰 李" userId="86c07199bf488ae0" providerId="LiveId" clId="{742CC02F-E3C4-439B-AB43-11F469D83C5E}" dt="2019-09-17T11:25:26.875" v="172"/>
          <pc:sldLayoutMkLst>
            <pc:docMk/>
            <pc:sldMasterMk cId="391569254" sldId="2147483648"/>
            <pc:sldLayoutMk cId="2511305888" sldId="2147483649"/>
          </pc:sldLayoutMkLst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2511305888" sldId="2147483649"/>
              <ac:spMk id="2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2511305888" sldId="2147483649"/>
              <ac:spMk id="3" creationId="{00000000-0000-0000-0000-000000000000}"/>
            </ac:spMkLst>
          </pc:spChg>
        </pc:sldLayoutChg>
        <pc:sldLayoutChg chg="modSp">
          <pc:chgData name="佩杰 李" userId="86c07199bf488ae0" providerId="LiveId" clId="{742CC02F-E3C4-439B-AB43-11F469D83C5E}" dt="2019-09-17T11:25:26.875" v="172"/>
          <pc:sldLayoutMkLst>
            <pc:docMk/>
            <pc:sldMasterMk cId="391569254" sldId="2147483648"/>
            <pc:sldLayoutMk cId="3297579939" sldId="2147483650"/>
          </pc:sldLayoutMkLst>
          <pc:picChg chg="mod">
            <ac:chgData name="佩杰 李" userId="86c07199bf488ae0" providerId="LiveId" clId="{742CC02F-E3C4-439B-AB43-11F469D83C5E}" dt="2019-09-17T11:25:26.875" v="172"/>
            <ac:picMkLst>
              <pc:docMk/>
              <pc:sldMasterMk cId="391569254" sldId="2147483648"/>
              <pc:sldLayoutMk cId="3297579939" sldId="2147483650"/>
              <ac:picMk id="7" creationId="{B1AFEC9D-FE98-48A3-8883-C47ADFBF259E}"/>
            </ac:picMkLst>
          </pc:picChg>
        </pc:sldLayoutChg>
        <pc:sldLayoutChg chg="modSp">
          <pc:chgData name="佩杰 李" userId="86c07199bf488ae0" providerId="LiveId" clId="{742CC02F-E3C4-439B-AB43-11F469D83C5E}" dt="2019-09-17T11:25:26.875" v="172"/>
          <pc:sldLayoutMkLst>
            <pc:docMk/>
            <pc:sldMasterMk cId="391569254" sldId="2147483648"/>
            <pc:sldLayoutMk cId="1934275361" sldId="2147483651"/>
          </pc:sldLayoutMkLst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1934275361" sldId="2147483651"/>
              <ac:spMk id="2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1934275361" sldId="2147483651"/>
              <ac:spMk id="3" creationId="{00000000-0000-0000-0000-000000000000}"/>
            </ac:spMkLst>
          </pc:spChg>
        </pc:sldLayoutChg>
        <pc:sldLayoutChg chg="modSp">
          <pc:chgData name="佩杰 李" userId="86c07199bf488ae0" providerId="LiveId" clId="{742CC02F-E3C4-439B-AB43-11F469D83C5E}" dt="2019-09-17T11:25:26.875" v="172"/>
          <pc:sldLayoutMkLst>
            <pc:docMk/>
            <pc:sldMasterMk cId="391569254" sldId="2147483648"/>
            <pc:sldLayoutMk cId="3639258611" sldId="2147483652"/>
          </pc:sldLayoutMkLst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3639258611" sldId="2147483652"/>
              <ac:spMk id="3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3639258611" sldId="2147483652"/>
              <ac:spMk id="4" creationId="{00000000-0000-0000-0000-000000000000}"/>
            </ac:spMkLst>
          </pc:spChg>
        </pc:sldLayoutChg>
        <pc:sldLayoutChg chg="modSp">
          <pc:chgData name="佩杰 李" userId="86c07199bf488ae0" providerId="LiveId" clId="{742CC02F-E3C4-439B-AB43-11F469D83C5E}" dt="2019-09-17T11:25:26.875" v="172"/>
          <pc:sldLayoutMkLst>
            <pc:docMk/>
            <pc:sldMasterMk cId="391569254" sldId="2147483648"/>
            <pc:sldLayoutMk cId="613538413" sldId="2147483653"/>
          </pc:sldLayoutMkLst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613538413" sldId="2147483653"/>
              <ac:spMk id="2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613538413" sldId="2147483653"/>
              <ac:spMk id="3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613538413" sldId="2147483653"/>
              <ac:spMk id="4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613538413" sldId="2147483653"/>
              <ac:spMk id="5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613538413" sldId="2147483653"/>
              <ac:spMk id="6" creationId="{00000000-0000-0000-0000-000000000000}"/>
            </ac:spMkLst>
          </pc:spChg>
        </pc:sldLayoutChg>
        <pc:sldLayoutChg chg="modSp">
          <pc:chgData name="佩杰 李" userId="86c07199bf488ae0" providerId="LiveId" clId="{742CC02F-E3C4-439B-AB43-11F469D83C5E}" dt="2019-09-17T11:25:26.875" v="172"/>
          <pc:sldLayoutMkLst>
            <pc:docMk/>
            <pc:sldMasterMk cId="391569254" sldId="2147483648"/>
            <pc:sldLayoutMk cId="2182354503" sldId="2147483656"/>
          </pc:sldLayoutMkLst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2182354503" sldId="2147483656"/>
              <ac:spMk id="2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2182354503" sldId="2147483656"/>
              <ac:spMk id="3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2182354503" sldId="2147483656"/>
              <ac:spMk id="4" creationId="{00000000-0000-0000-0000-000000000000}"/>
            </ac:spMkLst>
          </pc:spChg>
        </pc:sldLayoutChg>
        <pc:sldLayoutChg chg="modSp">
          <pc:chgData name="佩杰 李" userId="86c07199bf488ae0" providerId="LiveId" clId="{742CC02F-E3C4-439B-AB43-11F469D83C5E}" dt="2019-09-17T11:25:26.875" v="172"/>
          <pc:sldLayoutMkLst>
            <pc:docMk/>
            <pc:sldMasterMk cId="391569254" sldId="2147483648"/>
            <pc:sldLayoutMk cId="207925555" sldId="2147483657"/>
          </pc:sldLayoutMkLst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207925555" sldId="2147483657"/>
              <ac:spMk id="2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207925555" sldId="2147483657"/>
              <ac:spMk id="3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207925555" sldId="2147483657"/>
              <ac:spMk id="4" creationId="{00000000-0000-0000-0000-000000000000}"/>
            </ac:spMkLst>
          </pc:spChg>
        </pc:sldLayoutChg>
        <pc:sldLayoutChg chg="modSp">
          <pc:chgData name="佩杰 李" userId="86c07199bf488ae0" providerId="LiveId" clId="{742CC02F-E3C4-439B-AB43-11F469D83C5E}" dt="2019-09-17T11:25:26.875" v="172"/>
          <pc:sldLayoutMkLst>
            <pc:docMk/>
            <pc:sldMasterMk cId="391569254" sldId="2147483648"/>
            <pc:sldLayoutMk cId="3632572657" sldId="2147483659"/>
          </pc:sldLayoutMkLst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3632572657" sldId="2147483659"/>
              <ac:spMk id="2" creationId="{00000000-0000-0000-0000-000000000000}"/>
            </ac:spMkLst>
          </pc:spChg>
          <pc:spChg chg="mod">
            <ac:chgData name="佩杰 李" userId="86c07199bf488ae0" providerId="LiveId" clId="{742CC02F-E3C4-439B-AB43-11F469D83C5E}" dt="2019-09-17T11:25:26.875" v="172"/>
            <ac:spMkLst>
              <pc:docMk/>
              <pc:sldMasterMk cId="391569254" sldId="2147483648"/>
              <pc:sldLayoutMk cId="3632572657" sldId="2147483659"/>
              <ac:spMk id="3" creationId="{00000000-0000-0000-0000-000000000000}"/>
            </ac:spMkLst>
          </pc:spChg>
        </pc:sldLayoutChg>
      </pc:sldMasterChg>
      <pc:sldMasterChg chg="modSldLayout">
        <pc:chgData name="佩杰 李" userId="86c07199bf488ae0" providerId="LiveId" clId="{742CC02F-E3C4-439B-AB43-11F469D83C5E}" dt="2019-09-17T11:25:13.743" v="165"/>
        <pc:sldMasterMkLst>
          <pc:docMk/>
          <pc:sldMasterMk cId="823617094" sldId="2147483660"/>
        </pc:sldMasterMkLst>
        <pc:sldLayoutChg chg="addSp">
          <pc:chgData name="佩杰 李" userId="86c07199bf488ae0" providerId="LiveId" clId="{742CC02F-E3C4-439B-AB43-11F469D83C5E}" dt="2019-09-17T11:25:13.743" v="165"/>
          <pc:sldLayoutMkLst>
            <pc:docMk/>
            <pc:sldMasterMk cId="823617094" sldId="2147483660"/>
            <pc:sldLayoutMk cId="3112276206" sldId="2147483662"/>
          </pc:sldLayoutMkLst>
          <pc:picChg chg="add">
            <ac:chgData name="佩杰 李" userId="86c07199bf488ae0" providerId="LiveId" clId="{742CC02F-E3C4-439B-AB43-11F469D83C5E}" dt="2019-09-17T11:25:13.743" v="165"/>
            <ac:picMkLst>
              <pc:docMk/>
              <pc:sldMasterMk cId="823617094" sldId="2147483660"/>
              <pc:sldLayoutMk cId="3112276206" sldId="2147483662"/>
              <ac:picMk id="7" creationId="{035839F4-ADF3-4301-8D11-871D33CD0170}"/>
            </ac:picMkLst>
          </pc:picChg>
        </pc:sldLayoutChg>
      </pc:sldMasterChg>
      <pc:sldMasterChg chg="modSldLayout">
        <pc:chgData name="佩杰 李" userId="86c07199bf488ae0" providerId="LiveId" clId="{742CC02F-E3C4-439B-AB43-11F469D83C5E}" dt="2019-09-17T11:25:26.875" v="172"/>
        <pc:sldMasterMkLst>
          <pc:docMk/>
          <pc:sldMasterMk cId="4268664017" sldId="2147483660"/>
        </pc:sldMasterMkLst>
        <pc:sldLayoutChg chg="addSp">
          <pc:chgData name="佩杰 李" userId="86c07199bf488ae0" providerId="LiveId" clId="{742CC02F-E3C4-439B-AB43-11F469D83C5E}" dt="2019-09-17T11:25:26.875" v="172"/>
          <pc:sldLayoutMkLst>
            <pc:docMk/>
            <pc:sldMasterMk cId="4268664017" sldId="2147483660"/>
            <pc:sldLayoutMk cId="998829559" sldId="2147483662"/>
          </pc:sldLayoutMkLst>
          <pc:picChg chg="add">
            <ac:chgData name="佩杰 李" userId="86c07199bf488ae0" providerId="LiveId" clId="{742CC02F-E3C4-439B-AB43-11F469D83C5E}" dt="2019-09-17T11:25:26.875" v="172"/>
            <ac:picMkLst>
              <pc:docMk/>
              <pc:sldMasterMk cId="4268664017" sldId="2147483660"/>
              <pc:sldLayoutMk cId="998829559" sldId="2147483662"/>
              <ac:picMk id="7" creationId="{B8084CB7-6993-48D2-846D-26148C23342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DE993-7C9B-4F76-A5D2-51F22BFA1A20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ADBE2-52C4-423E-AEC4-CA623BCE1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7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1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4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0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8084CB7-6993-48D2-846D-26148C2334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82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47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9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70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590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24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7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BE4FF-4FD3-4C1E-8C0A-F7315B6A3FD7}" type="datetimeFigureOut">
              <a:rPr lang="zh-CN" altLang="en-US" smtClean="0"/>
              <a:pPr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8512A-BF6F-43D0-855A-BBBF14572B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6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1" Type="http://schemas.openxmlformats.org/officeDocument/2006/relationships/tags" Target="../tags/tag68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tags" Target="../tags/tag72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tags" Target="../tags/tag67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tags" Target="../tags/tag71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tags" Target="../tags/tag70.xml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tags" Target="../tags/tag6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tags" Target="../tags/tag106.xml"/><Relationship Id="rId3" Type="http://schemas.openxmlformats.org/officeDocument/2006/relationships/tags" Target="../tags/tag83.xml"/><Relationship Id="rId21" Type="http://schemas.openxmlformats.org/officeDocument/2006/relationships/tags" Target="../tags/tag101.xml"/><Relationship Id="rId34" Type="http://schemas.openxmlformats.org/officeDocument/2006/relationships/tags" Target="../tags/tag114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tags" Target="../tags/tag113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tags" Target="../tags/tag109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tags" Target="../tags/tag112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tags" Target="../tags/tag111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30" Type="http://schemas.openxmlformats.org/officeDocument/2006/relationships/tags" Target="../tags/tag110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l.haxx.se/libcurl/c/example.html" TargetMode="External"/><Relationship Id="rId2" Type="http://schemas.openxmlformats.org/officeDocument/2006/relationships/hyperlink" Target="https://github.com/schachmat/weg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667313"/>
            <a:ext cx="3230381" cy="822410"/>
          </a:xfrm>
        </p:spPr>
        <p:txBody>
          <a:bodyPr>
            <a:normAutofit/>
          </a:bodyPr>
          <a:lstStyle/>
          <a:p>
            <a:pPr algn="l"/>
            <a:r>
              <a:rPr lang="en-US" altLang="zh-CN" sz="3000" b="1" dirty="0"/>
              <a:t>C</a:t>
            </a:r>
            <a:r>
              <a:rPr lang="zh-CN" altLang="en-US" sz="3000" b="1" dirty="0"/>
              <a:t>程序设计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143002" y="2749543"/>
            <a:ext cx="44633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143000" y="3489721"/>
            <a:ext cx="3303270" cy="78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0010" y="2125265"/>
            <a:ext cx="2543175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7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0981"/>
            <a:ext cx="7886700" cy="67057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语言程序应用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64756" y="887430"/>
            <a:ext cx="4689799" cy="2033052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rgbClr val="008000"/>
                </a:solidFill>
              </a:rPr>
              <a:t>for(int j=7;j&gt;=0;j--)</a:t>
            </a:r>
          </a:p>
          <a:p>
            <a:r>
              <a:rPr lang="en-US" altLang="zh-CN" sz="2000" dirty="0">
                <a:solidFill>
                  <a:srgbClr val="008000"/>
                </a:solidFill>
              </a:rPr>
              <a:t>    {</a:t>
            </a:r>
          </a:p>
          <a:p>
            <a:r>
              <a:rPr lang="en-US" altLang="zh-CN" sz="2000" dirty="0">
                <a:solidFill>
                  <a:srgbClr val="008000"/>
                </a:solidFill>
              </a:rPr>
              <a:t>      </a:t>
            </a:r>
            <a:r>
              <a:rPr lang="en-US" altLang="zh-CN" sz="2000" dirty="0" err="1">
                <a:solidFill>
                  <a:srgbClr val="008000"/>
                </a:solidFill>
              </a:rPr>
              <a:t>GPIO_SetP</a:t>
            </a:r>
            <a:r>
              <a:rPr lang="en-US" altLang="zh-CN" sz="2000" dirty="0">
                <a:solidFill>
                  <a:srgbClr val="008000"/>
                </a:solidFill>
              </a:rPr>
              <a:t>(P4,~(0x80&gt;&gt;j));</a:t>
            </a:r>
          </a:p>
          <a:p>
            <a:r>
              <a:rPr lang="en-US" altLang="zh-CN" sz="2000" dirty="0">
                <a:solidFill>
                  <a:srgbClr val="008000"/>
                </a:solidFill>
              </a:rPr>
              <a:t>      </a:t>
            </a:r>
            <a:r>
              <a:rPr lang="en-US" altLang="zh-CN" sz="2000" dirty="0" err="1">
                <a:solidFill>
                  <a:srgbClr val="008000"/>
                </a:solidFill>
              </a:rPr>
              <a:t>delay_ms</a:t>
            </a:r>
            <a:r>
              <a:rPr lang="en-US" altLang="zh-CN" sz="2000" dirty="0">
                <a:solidFill>
                  <a:srgbClr val="008000"/>
                </a:solidFill>
              </a:rPr>
              <a:t>(300);</a:t>
            </a:r>
          </a:p>
          <a:p>
            <a:r>
              <a:rPr lang="en-US" altLang="zh-CN" sz="2000" dirty="0">
                <a:solidFill>
                  <a:srgbClr val="008000"/>
                </a:solidFill>
              </a:rPr>
              <a:t>    }</a:t>
            </a:r>
          </a:p>
        </p:txBody>
      </p:sp>
      <p:sp>
        <p:nvSpPr>
          <p:cNvPr id="14" name="矩形 13"/>
          <p:cNvSpPr/>
          <p:nvPr/>
        </p:nvSpPr>
        <p:spPr>
          <a:xfrm>
            <a:off x="5187820" y="1315540"/>
            <a:ext cx="3190359" cy="101566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2000" dirty="0"/>
              <a:t>使用</a:t>
            </a:r>
            <a:r>
              <a:rPr lang="en-US" altLang="zh-CN" sz="2000" dirty="0"/>
              <a:t>for</a:t>
            </a:r>
            <a:r>
              <a:rPr lang="zh-CN" altLang="en-US" sz="2000" dirty="0"/>
              <a:t>循环，对</a:t>
            </a:r>
            <a:r>
              <a:rPr lang="en-US" altLang="zh-CN" sz="2000" dirty="0"/>
              <a:t>1000 0000</a:t>
            </a:r>
            <a:r>
              <a:rPr lang="zh-CN" altLang="en-US" sz="2000" dirty="0"/>
              <a:t>（</a:t>
            </a:r>
            <a:r>
              <a:rPr lang="en-US" altLang="zh-CN" sz="2000" dirty="0"/>
              <a:t>0x80</a:t>
            </a:r>
            <a:r>
              <a:rPr lang="zh-CN" altLang="en-US" sz="2000" dirty="0"/>
              <a:t>）进行不断移位，来实现流水灯的效果。</a:t>
            </a:r>
          </a:p>
        </p:txBody>
      </p:sp>
      <p:pic>
        <p:nvPicPr>
          <p:cNvPr id="3" name="流水灯">
            <a:hlinkClick r:id="" action="ppaction://media"/>
            <a:extLst>
              <a:ext uri="{FF2B5EF4-FFF2-40B4-BE49-F238E27FC236}">
                <a16:creationId xmlns:a16="http://schemas.microsoft.com/office/drawing/2014/main" id="{3C059343-4B55-4F10-980C-3FC843774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2988" y="2996359"/>
            <a:ext cx="6778024" cy="381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1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0981"/>
            <a:ext cx="7886700" cy="67057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语言程序应用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90BF46-E520-4D40-8E11-AE4ACC1A7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51" y="718955"/>
            <a:ext cx="6715678" cy="3465035"/>
          </a:xfrm>
          <a:prstGeom prst="rect">
            <a:avLst/>
          </a:prstGeom>
        </p:spPr>
      </p:pic>
      <p:pic>
        <p:nvPicPr>
          <p:cNvPr id="8" name="蜂鸣器">
            <a:hlinkClick r:id="" action="ppaction://media"/>
            <a:extLst>
              <a:ext uri="{FF2B5EF4-FFF2-40B4-BE49-F238E27FC236}">
                <a16:creationId xmlns:a16="http://schemas.microsoft.com/office/drawing/2014/main" id="{F22EB30C-A979-4E02-B5E2-DED1DA068A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8383" y="3465433"/>
            <a:ext cx="5245986" cy="2950800"/>
          </a:xfrm>
        </p:spPr>
      </p:pic>
    </p:spTree>
    <p:extLst>
      <p:ext uri="{BB962C8B-B14F-4D97-AF65-F5344CB8AC3E}">
        <p14:creationId xmlns:p14="http://schemas.microsoft.com/office/powerpoint/2010/main" val="349978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>
            <p:custDataLst>
              <p:tags r:id="rId2"/>
            </p:custDataLst>
          </p:nvPr>
        </p:nvSpPr>
        <p:spPr>
          <a:xfrm>
            <a:off x="2755109" y="2591991"/>
            <a:ext cx="3675460" cy="1351359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 flipH="1">
            <a:off x="2377681" y="2318147"/>
            <a:ext cx="1577578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 flipH="1">
            <a:off x="5195887" y="3093244"/>
            <a:ext cx="1577579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5328047" y="2591991"/>
            <a:ext cx="460772" cy="762000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en-US" altLang="zh-CN" sz="4500" b="1" spc="300" dirty="0">
                <a:solidFill>
                  <a:prstClr val="white"/>
                </a:solidFill>
                <a:effectLst>
                  <a:outerShdw dist="25400" dir="2700000" algn="tl" rotWithShape="0">
                    <a:prstClr val="black">
                      <a:alpha val="29000"/>
                    </a:prstClr>
                  </a:outerShdw>
                </a:effectLst>
                <a:latin typeface="Baskerville Old Face" panose="020206020805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1</a:t>
            </a:r>
            <a:endParaRPr lang="zh-CN" altLang="en-US" sz="4500" b="1" spc="300" dirty="0">
              <a:solidFill>
                <a:prstClr val="white"/>
              </a:solidFill>
              <a:effectLst>
                <a:outerShdw dist="25400" dir="2700000" algn="tl" rotWithShape="0">
                  <a:prstClr val="black">
                    <a:alpha val="29000"/>
                  </a:prstClr>
                </a:outerShdw>
              </a:effectLst>
              <a:latin typeface="Baskerville Old Face" panose="02020602080505020303" pitchFamily="18" charset="0"/>
              <a:ea typeface="华文隶书" panose="02010800040101010101" pitchFamily="2" charset="-122"/>
              <a:cs typeface="Microsoft New Tai Lue" panose="020B0502040204020203" pitchFamily="34" charset="0"/>
            </a:endParaRPr>
          </a:p>
        </p:txBody>
      </p:sp>
      <p:sp>
        <p:nvSpPr>
          <p:cNvPr id="2054" name="文本框 2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01567" y="3236121"/>
            <a:ext cx="2045027" cy="48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程序设计和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4901804" y="2784875"/>
            <a:ext cx="485775" cy="439340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zh-CN" altLang="en-US" sz="2400" b="1" spc="300" dirty="0">
                <a:solidFill>
                  <a:prstClr val="white"/>
                </a:solidFill>
                <a:effectLst>
                  <a:outerShdw dist="25400" dir="2700000" algn="tl" rotWithShape="0">
                    <a:prstClr val="black">
                      <a:alpha val="29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Microsoft New Tai Lue" panose="020B0502040204020203" pitchFamily="34" charset="0"/>
              </a:rPr>
              <a:t>第</a:t>
            </a:r>
            <a:endParaRPr lang="zh-CN" altLang="en-US" sz="3300" b="1" spc="300" dirty="0">
              <a:solidFill>
                <a:prstClr val="white"/>
              </a:solidFill>
              <a:effectLst>
                <a:outerShdw dist="25400" dir="2700000" algn="tl" rotWithShape="0">
                  <a:prstClr val="black">
                    <a:alpha val="29000"/>
                  </a:prst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Microsoft New Tai Lue" panose="020B0502040204020203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5686428" y="2784875"/>
            <a:ext cx="484585" cy="439340"/>
          </a:xfrm>
          <a:prstGeom prst="rect">
            <a:avLst/>
          </a:prstGeom>
          <a:noFill/>
        </p:spPr>
        <p:txBody>
          <a:bodyPr wrap="none"/>
          <a:lstStyle>
            <a:defPPr>
              <a:defRPr lang="zh-CN"/>
            </a:defPPr>
            <a:lvl1pPr>
              <a:defRPr sz="3200" b="1" spc="40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29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Microsoft New Tai Lue" panose="020B0502040204020203" pitchFamily="34" charset="0"/>
              </a:defRPr>
            </a:lvl1pPr>
          </a:lstStyle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</a:rPr>
              <a:t>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47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计算机程序</a:t>
            </a:r>
          </a:p>
        </p:txBody>
      </p: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>
            <a:off x="2034340" y="1901430"/>
            <a:ext cx="267891" cy="2667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5" name="MH_Other_2"/>
          <p:cNvSpPr/>
          <p:nvPr>
            <p:custDataLst>
              <p:tags r:id="rId2"/>
            </p:custDataLst>
          </p:nvPr>
        </p:nvSpPr>
        <p:spPr>
          <a:xfrm>
            <a:off x="2034340" y="2205042"/>
            <a:ext cx="267891" cy="26789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6" name="MH_Other_3"/>
          <p:cNvSpPr/>
          <p:nvPr>
            <p:custDataLst>
              <p:tags r:id="rId3"/>
            </p:custDataLst>
          </p:nvPr>
        </p:nvSpPr>
        <p:spPr>
          <a:xfrm>
            <a:off x="2189122" y="2053830"/>
            <a:ext cx="266700" cy="2667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7" name="MH_Other_4"/>
          <p:cNvSpPr/>
          <p:nvPr>
            <p:custDataLst>
              <p:tags r:id="rId4"/>
            </p:custDataLst>
          </p:nvPr>
        </p:nvSpPr>
        <p:spPr>
          <a:xfrm>
            <a:off x="1746209" y="1804992"/>
            <a:ext cx="401241" cy="764381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8" name="MH_Other_5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724778" y="1804992"/>
            <a:ext cx="382191" cy="764381"/>
          </a:xfrm>
          <a:custGeom>
            <a:avLst/>
            <a:gdLst>
              <a:gd name="T0" fmla="*/ 36 w 1806862"/>
              <a:gd name="T1" fmla="*/ 0 h 3612822"/>
              <a:gd name="T2" fmla="*/ 143580 w 1806862"/>
              <a:gd name="T3" fmla="*/ 143580 h 3612822"/>
              <a:gd name="T4" fmla="*/ 36 w 1806862"/>
              <a:gd name="T5" fmla="*/ 287160 h 3612822"/>
              <a:gd name="T6" fmla="*/ 0 w 1806862"/>
              <a:gd name="T7" fmla="*/ 287124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0800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9" name="MH_Text_1"/>
          <p:cNvSpPr/>
          <p:nvPr>
            <p:custDataLst>
              <p:tags r:id="rId6"/>
            </p:custDataLst>
          </p:nvPr>
        </p:nvSpPr>
        <p:spPr>
          <a:xfrm>
            <a:off x="2455824" y="2168130"/>
            <a:ext cx="5178584" cy="7858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可以被计算机理解并执行的基本操作命令。</a:t>
            </a:r>
          </a:p>
        </p:txBody>
      </p:sp>
      <p:sp>
        <p:nvSpPr>
          <p:cNvPr id="10" name="MH_SubTitle_1"/>
          <p:cNvSpPr/>
          <p:nvPr>
            <p:custDataLst>
              <p:tags r:id="rId7"/>
            </p:custDataLst>
          </p:nvPr>
        </p:nvSpPr>
        <p:spPr>
          <a:xfrm>
            <a:off x="2455824" y="1804989"/>
            <a:ext cx="2627710" cy="40362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zh-CN" altLang="en-US" b="1" kern="0" dirty="0">
                <a:solidFill>
                  <a:schemeClr val="accent1"/>
                </a:solidFill>
                <a:cs typeface="宋体" panose="02010600030101010101" pitchFamily="2" charset="-122"/>
              </a:rPr>
              <a:t>指令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MH_Other_6"/>
          <p:cNvSpPr/>
          <p:nvPr>
            <p:custDataLst>
              <p:tags r:id="rId8"/>
            </p:custDataLst>
          </p:nvPr>
        </p:nvSpPr>
        <p:spPr>
          <a:xfrm>
            <a:off x="4480322" y="4600575"/>
            <a:ext cx="266700" cy="2667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12" name="MH_Other_7"/>
          <p:cNvSpPr/>
          <p:nvPr>
            <p:custDataLst>
              <p:tags r:id="rId9"/>
            </p:custDataLst>
          </p:nvPr>
        </p:nvSpPr>
        <p:spPr>
          <a:xfrm>
            <a:off x="4480322" y="4905375"/>
            <a:ext cx="266700" cy="2667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13" name="MH_Other_8"/>
          <p:cNvSpPr/>
          <p:nvPr>
            <p:custDataLst>
              <p:tags r:id="rId10"/>
            </p:custDataLst>
          </p:nvPr>
        </p:nvSpPr>
        <p:spPr>
          <a:xfrm>
            <a:off x="4633913" y="4752975"/>
            <a:ext cx="266700" cy="26670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14" name="MH_Other_9"/>
          <p:cNvSpPr/>
          <p:nvPr>
            <p:custDataLst>
              <p:tags r:id="rId11"/>
            </p:custDataLst>
          </p:nvPr>
        </p:nvSpPr>
        <p:spPr>
          <a:xfrm>
            <a:off x="4191003" y="4505325"/>
            <a:ext cx="402431" cy="763191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15" name="MH_Other_10"/>
          <p:cNvSpPr/>
          <p:nvPr>
            <p:custDataLst>
              <p:tags r:id="rId12"/>
            </p:custDataLst>
          </p:nvPr>
        </p:nvSpPr>
        <p:spPr>
          <a:xfrm>
            <a:off x="4170763" y="4505325"/>
            <a:ext cx="382190" cy="763191"/>
          </a:xfrm>
          <a:custGeom>
            <a:avLst/>
            <a:gdLst>
              <a:gd name="connsiteX0" fmla="*/ 451 w 1806862"/>
              <a:gd name="connsiteY0" fmla="*/ 0 h 3612822"/>
              <a:gd name="connsiteX1" fmla="*/ 1806862 w 1806862"/>
              <a:gd name="connsiteY1" fmla="*/ 1806411 h 3612822"/>
              <a:gd name="connsiteX2" fmla="*/ 451 w 1806862"/>
              <a:gd name="connsiteY2" fmla="*/ 3612822 h 3612822"/>
              <a:gd name="connsiteX3" fmla="*/ 0 w 1806862"/>
              <a:gd name="connsiteY3" fmla="*/ 3612371 h 3612822"/>
              <a:gd name="connsiteX4" fmla="*/ 0 w 1806862"/>
              <a:gd name="connsiteY4" fmla="*/ 451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close/>
              </a:path>
            </a:pathLst>
          </a:custGeom>
          <a:solidFill>
            <a:schemeClr val="accent3"/>
          </a:solidFill>
        </p:spPr>
        <p:txBody>
          <a:bodyPr lIns="0" tIns="0" rIns="108000" bIns="0" anchor="ctr">
            <a:normAutofit/>
          </a:bodyPr>
          <a:lstStyle/>
          <a:p>
            <a:pPr algn="ctr">
              <a:defRPr/>
            </a:pPr>
            <a:endParaRPr lang="zh-CN" altLang="en-US" b="1" dirty="0" err="1">
              <a:solidFill>
                <a:srgbClr val="FFFFFF"/>
              </a:solidFill>
            </a:endParaRPr>
          </a:p>
        </p:txBody>
      </p:sp>
      <p:sp>
        <p:nvSpPr>
          <p:cNvPr id="16" name="MH_Text_3"/>
          <p:cNvSpPr/>
          <p:nvPr>
            <p:custDataLst>
              <p:tags r:id="rId13"/>
            </p:custDataLst>
          </p:nvPr>
        </p:nvSpPr>
        <p:spPr>
          <a:xfrm>
            <a:off x="4900612" y="4867275"/>
            <a:ext cx="3842171" cy="124427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与计算机系统操作有关的计算机程序、规程、规则，以及可能有的文件、文档及数据。</a:t>
            </a:r>
          </a:p>
        </p:txBody>
      </p:sp>
      <p:sp>
        <p:nvSpPr>
          <p:cNvPr id="17" name="MH_SubTitle_3"/>
          <p:cNvSpPr/>
          <p:nvPr>
            <p:custDataLst>
              <p:tags r:id="rId14"/>
            </p:custDataLst>
          </p:nvPr>
        </p:nvSpPr>
        <p:spPr>
          <a:xfrm>
            <a:off x="4900613" y="4505328"/>
            <a:ext cx="2628900" cy="402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zh-CN" altLang="en-US" b="1" kern="0" dirty="0">
                <a:solidFill>
                  <a:schemeClr val="accent3"/>
                </a:solidFill>
                <a:cs typeface="宋体" panose="02010600030101010101" pitchFamily="2" charset="-122"/>
              </a:rPr>
              <a:t>软件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18" name="MH_Other_11"/>
          <p:cNvSpPr/>
          <p:nvPr>
            <p:custDataLst>
              <p:tags r:id="rId15"/>
            </p:custDataLst>
          </p:nvPr>
        </p:nvSpPr>
        <p:spPr>
          <a:xfrm>
            <a:off x="3230919" y="3112296"/>
            <a:ext cx="266700" cy="2667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19" name="MH_Other_12"/>
          <p:cNvSpPr/>
          <p:nvPr>
            <p:custDataLst>
              <p:tags r:id="rId16"/>
            </p:custDataLst>
          </p:nvPr>
        </p:nvSpPr>
        <p:spPr>
          <a:xfrm>
            <a:off x="3230919" y="3417096"/>
            <a:ext cx="266700" cy="26670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20" name="MH_Other_13"/>
          <p:cNvSpPr/>
          <p:nvPr>
            <p:custDataLst>
              <p:tags r:id="rId17"/>
            </p:custDataLst>
          </p:nvPr>
        </p:nvSpPr>
        <p:spPr>
          <a:xfrm>
            <a:off x="3384509" y="3264696"/>
            <a:ext cx="266700" cy="2667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21" name="MH_Other_14"/>
          <p:cNvSpPr/>
          <p:nvPr>
            <p:custDataLst>
              <p:tags r:id="rId18"/>
            </p:custDataLst>
          </p:nvPr>
        </p:nvSpPr>
        <p:spPr>
          <a:xfrm>
            <a:off x="2941599" y="3017049"/>
            <a:ext cx="402431" cy="763190"/>
          </a:xfrm>
          <a:custGeom>
            <a:avLst/>
            <a:gdLst>
              <a:gd name="connsiteX0" fmla="*/ 96494 w 1902905"/>
              <a:gd name="connsiteY0" fmla="*/ 0 h 3612822"/>
              <a:gd name="connsiteX1" fmla="*/ 1902905 w 1902905"/>
              <a:gd name="connsiteY1" fmla="*/ 1806411 h 3612822"/>
              <a:gd name="connsiteX2" fmla="*/ 96494 w 1902905"/>
              <a:gd name="connsiteY2" fmla="*/ 3612822 h 3612822"/>
              <a:gd name="connsiteX3" fmla="*/ 0 w 1902905"/>
              <a:gd name="connsiteY3" fmla="*/ 3516328 h 3612822"/>
              <a:gd name="connsiteX4" fmla="*/ 1709917 w 1902905"/>
              <a:gd name="connsiteY4" fmla="*/ 1806411 h 3612822"/>
              <a:gd name="connsiteX5" fmla="*/ 0 w 1902905"/>
              <a:gd name="connsiteY5" fmla="*/ 96494 h 36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905" h="3612822">
                <a:moveTo>
                  <a:pt x="96494" y="0"/>
                </a:moveTo>
                <a:lnTo>
                  <a:pt x="1902905" y="1806411"/>
                </a:lnTo>
                <a:lnTo>
                  <a:pt x="96494" y="3612822"/>
                </a:lnTo>
                <a:lnTo>
                  <a:pt x="0" y="3516328"/>
                </a:lnTo>
                <a:lnTo>
                  <a:pt x="1709917" y="1806411"/>
                </a:lnTo>
                <a:lnTo>
                  <a:pt x="0" y="9649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1350" dirty="0" err="1">
              <a:solidFill>
                <a:srgbClr val="FFFFFF"/>
              </a:solidFill>
            </a:endParaRPr>
          </a:p>
        </p:txBody>
      </p:sp>
      <p:sp>
        <p:nvSpPr>
          <p:cNvPr id="22" name="MH_Other_15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2921356" y="3017049"/>
            <a:ext cx="381000" cy="763190"/>
          </a:xfrm>
          <a:custGeom>
            <a:avLst/>
            <a:gdLst>
              <a:gd name="T0" fmla="*/ 36 w 1806862"/>
              <a:gd name="T1" fmla="*/ 0 h 3612822"/>
              <a:gd name="T2" fmla="*/ 143133 w 1806862"/>
              <a:gd name="T3" fmla="*/ 143356 h 3612822"/>
              <a:gd name="T4" fmla="*/ 36 w 1806862"/>
              <a:gd name="T5" fmla="*/ 286713 h 3612822"/>
              <a:gd name="T6" fmla="*/ 0 w 1806862"/>
              <a:gd name="T7" fmla="*/ 286677 h 3612822"/>
              <a:gd name="T8" fmla="*/ 0 w 1806862"/>
              <a:gd name="T9" fmla="*/ 36 h 3612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6862"/>
              <a:gd name="T16" fmla="*/ 0 h 3612822"/>
              <a:gd name="T17" fmla="*/ 1806862 w 1806862"/>
              <a:gd name="T18" fmla="*/ 3612822 h 3612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6862" h="3612822">
                <a:moveTo>
                  <a:pt x="451" y="0"/>
                </a:moveTo>
                <a:lnTo>
                  <a:pt x="1806862" y="1806411"/>
                </a:lnTo>
                <a:lnTo>
                  <a:pt x="451" y="3612822"/>
                </a:lnTo>
                <a:lnTo>
                  <a:pt x="0" y="3612371"/>
                </a:lnTo>
                <a:lnTo>
                  <a:pt x="0" y="451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10800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3" name="MH_Text_2"/>
          <p:cNvSpPr/>
          <p:nvPr>
            <p:custDataLst>
              <p:tags r:id="rId20"/>
            </p:custDataLst>
          </p:nvPr>
        </p:nvSpPr>
        <p:spPr>
          <a:xfrm>
            <a:off x="3651209" y="3378999"/>
            <a:ext cx="4655004" cy="76319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一组计算机能识别和执行的指令。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一个特定的指令序列用来完成一定的功能。</a:t>
            </a:r>
          </a:p>
        </p:txBody>
      </p:sp>
      <p:sp>
        <p:nvSpPr>
          <p:cNvPr id="24" name="MH_SubTitle_2"/>
          <p:cNvSpPr/>
          <p:nvPr>
            <p:custDataLst>
              <p:tags r:id="rId21"/>
            </p:custDataLst>
          </p:nvPr>
        </p:nvSpPr>
        <p:spPr>
          <a:xfrm>
            <a:off x="3651209" y="3017049"/>
            <a:ext cx="2628900" cy="4024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zh-CN" altLang="en-US" b="1" kern="0" dirty="0">
                <a:solidFill>
                  <a:schemeClr val="accent2"/>
                </a:solidFill>
                <a:cs typeface="宋体" panose="02010600030101010101" pitchFamily="2" charset="-122"/>
              </a:rPr>
              <a:t>程序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F85EF7-C1DD-49BA-ADFC-85FCDCC50172}"/>
              </a:ext>
            </a:extLst>
          </p:cNvPr>
          <p:cNvSpPr txBox="1"/>
          <p:nvPr/>
        </p:nvSpPr>
        <p:spPr>
          <a:xfrm>
            <a:off x="143220" y="4585337"/>
            <a:ext cx="3882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计算机的本质是程序的机器，程序和指令是计算机系统中最基本的概念。</a:t>
            </a:r>
          </a:p>
        </p:txBody>
      </p:sp>
    </p:spTree>
    <p:extLst>
      <p:ext uri="{BB962C8B-B14F-4D97-AF65-F5344CB8AC3E}">
        <p14:creationId xmlns:p14="http://schemas.microsoft.com/office/powerpoint/2010/main" val="74466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015" y="0"/>
            <a:ext cx="7886700" cy="1325563"/>
          </a:xfrm>
        </p:spPr>
        <p:txBody>
          <a:bodyPr/>
          <a:lstStyle/>
          <a:p>
            <a:r>
              <a:rPr lang="zh-CN" altLang="en-US" dirty="0"/>
              <a:t>计算机语言</a:t>
            </a:r>
          </a:p>
        </p:txBody>
      </p:sp>
      <p:sp>
        <p:nvSpPr>
          <p:cNvPr id="25" name="MH_SubTitle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94376" y="1126723"/>
            <a:ext cx="1620000" cy="324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</a:t>
            </a:r>
          </a:p>
        </p:txBody>
      </p:sp>
      <p:sp>
        <p:nvSpPr>
          <p:cNvPr id="26" name="MH_Text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4376" y="1523204"/>
            <a:ext cx="1619250" cy="183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计算机能直接识别和接受的二进制代码称为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机器指令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。机器指令的集合就是该计算机的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机器语言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algn="just" eaLnBrk="1" hangingPunct="1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特点：难学，难记，难检查，难修改，难以推广使用。</a:t>
            </a:r>
            <a:r>
              <a:rPr lang="zh-CN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依赖具体机器难以移植。</a:t>
            </a:r>
          </a:p>
        </p:txBody>
      </p:sp>
      <p:sp>
        <p:nvSpPr>
          <p:cNvPr id="27" name="MH_SubTitle_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40955" y="1126723"/>
            <a:ext cx="1620000" cy="324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</a:p>
        </p:txBody>
      </p:sp>
      <p:sp>
        <p:nvSpPr>
          <p:cNvPr id="28" name="MH_Text_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40955" y="1523204"/>
            <a:ext cx="1619250" cy="183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algn="just" eaLnBrk="1" hangingPunct="1">
              <a:lnSpc>
                <a:spcPct val="130000"/>
              </a:lnSpc>
              <a:defRPr sz="14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机器语言的符号化。用英文字母和数字表示指令的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符号语言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特点：相比机器语言简单好记，但仍然难以普及。汇编指令需通过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汇编程序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转换为机器指令才能被计算机执行。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依赖具体机器难以移植。</a:t>
            </a:r>
          </a:p>
        </p:txBody>
      </p:sp>
      <p:sp>
        <p:nvSpPr>
          <p:cNvPr id="29" name="MH_SubTitle_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39400" y="1126723"/>
            <a:ext cx="1620000" cy="324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</a:t>
            </a:r>
          </a:p>
        </p:txBody>
      </p:sp>
      <p:sp>
        <p:nvSpPr>
          <p:cNvPr id="30" name="MH_Text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939400" y="1523203"/>
            <a:ext cx="1619250" cy="333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algn="just" eaLnBrk="1" hangingPunct="1">
              <a:lnSpc>
                <a:spcPct val="130000"/>
              </a:lnSpc>
              <a:defRPr sz="14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高级语言更接近于人们习惯使用的自然语言和数学语言。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特点：功能强大，不依赖于具体机器。用高级语言编写的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源程序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需要通过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编译程序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转换为机器指令的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目标程序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FORTRAN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（第一个计算机高级语言）</a:t>
            </a: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394376" y="4667502"/>
            <a:ext cx="1620000" cy="9284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B8  7F 01</a:t>
            </a:r>
          </a:p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  21 02</a:t>
            </a:r>
          </a:p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   D8</a:t>
            </a:r>
          </a:p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B8  1F 04</a:t>
            </a:r>
          </a:p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2B  C3</a:t>
            </a: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3640205" y="4860803"/>
            <a:ext cx="1620000" cy="968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  AX  383</a:t>
            </a:r>
          </a:p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  BX  545</a:t>
            </a:r>
          </a:p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  BX  AX</a:t>
            </a:r>
          </a:p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  AX  1055</a:t>
            </a:r>
          </a:p>
          <a:p>
            <a:pPr algn="just">
              <a:lnSpc>
                <a:spcPct val="11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    AX  BX</a:t>
            </a: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5939400" y="4860398"/>
            <a:ext cx="1620000" cy="7966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S=1055-(383+545)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394376" y="1450725"/>
            <a:ext cx="1620000" cy="72479"/>
            <a:chOff x="1797436" y="2162952"/>
            <a:chExt cx="2160000" cy="96639"/>
          </a:xfrm>
        </p:grpSpPr>
        <p:sp>
          <p:nvSpPr>
            <p:cNvPr id="35" name="矩形 34"/>
            <p:cNvSpPr/>
            <p:nvPr/>
          </p:nvSpPr>
          <p:spPr>
            <a:xfrm>
              <a:off x="1797436" y="2162952"/>
              <a:ext cx="1313512" cy="96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797436" y="2162952"/>
              <a:ext cx="216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3640955" y="1439405"/>
            <a:ext cx="1620000" cy="72479"/>
            <a:chOff x="1797436" y="2162952"/>
            <a:chExt cx="2160000" cy="96639"/>
          </a:xfrm>
        </p:grpSpPr>
        <p:sp>
          <p:nvSpPr>
            <p:cNvPr id="38" name="矩形 37"/>
            <p:cNvSpPr/>
            <p:nvPr/>
          </p:nvSpPr>
          <p:spPr>
            <a:xfrm>
              <a:off x="1797436" y="2162952"/>
              <a:ext cx="1313512" cy="96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1797436" y="2162952"/>
              <a:ext cx="216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939400" y="1450725"/>
            <a:ext cx="1620000" cy="72479"/>
            <a:chOff x="1797436" y="2162952"/>
            <a:chExt cx="2160000" cy="96639"/>
          </a:xfrm>
        </p:grpSpPr>
        <p:sp>
          <p:nvSpPr>
            <p:cNvPr id="41" name="矩形 40"/>
            <p:cNvSpPr/>
            <p:nvPr/>
          </p:nvSpPr>
          <p:spPr>
            <a:xfrm>
              <a:off x="1797436" y="2162952"/>
              <a:ext cx="1313512" cy="96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1797436" y="2162952"/>
              <a:ext cx="216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B2899848-C14F-412E-BA00-56327CF89229}"/>
              </a:ext>
            </a:extLst>
          </p:cNvPr>
          <p:cNvSpPr txBox="1"/>
          <p:nvPr/>
        </p:nvSpPr>
        <p:spPr>
          <a:xfrm>
            <a:off x="318876" y="6157640"/>
            <a:ext cx="82626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补充：二进制（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binary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）是在数学和数字电路中指以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为基数的记数系统，是以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为基数代表系统的二进位制。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这一系统中，通常用两个不同的符号</a:t>
            </a:r>
            <a:r>
              <a:rPr lang="en-US" altLang="zh-CN" sz="1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（代表零）和</a:t>
            </a:r>
            <a:r>
              <a:rPr lang="en-US" altLang="zh-CN" sz="1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（代表一）来表示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。数字电子电路中，逻辑门的实现直接应用了二进制，因此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现代的计算机和依赖计算机的设备里都用到二进制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。每个数字称为一个比特（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Bit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Binary digit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的缩写）</a:t>
            </a:r>
          </a:p>
        </p:txBody>
      </p:sp>
    </p:spTree>
    <p:extLst>
      <p:ext uri="{BB962C8B-B14F-4D97-AF65-F5344CB8AC3E}">
        <p14:creationId xmlns:p14="http://schemas.microsoft.com/office/powerpoint/2010/main" val="1676227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92299"/>
            <a:ext cx="7886700" cy="1325563"/>
          </a:xfrm>
        </p:spPr>
        <p:txBody>
          <a:bodyPr/>
          <a:lstStyle/>
          <a:p>
            <a:r>
              <a:rPr lang="zh-CN" altLang="en-US" dirty="0"/>
              <a:t>高级语言的发展</a:t>
            </a:r>
          </a:p>
        </p:txBody>
      </p:sp>
      <p:sp>
        <p:nvSpPr>
          <p:cNvPr id="4" name="MH_Other_5"/>
          <p:cNvSpPr/>
          <p:nvPr>
            <p:custDataLst>
              <p:tags r:id="rId1"/>
            </p:custDataLst>
          </p:nvPr>
        </p:nvSpPr>
        <p:spPr>
          <a:xfrm>
            <a:off x="2589092" y="2211252"/>
            <a:ext cx="798909" cy="798910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MH_Other_1"/>
          <p:cNvSpPr/>
          <p:nvPr>
            <p:custDataLst>
              <p:tags r:id="rId2"/>
            </p:custDataLst>
          </p:nvPr>
        </p:nvSpPr>
        <p:spPr>
          <a:xfrm flipH="1" flipV="1">
            <a:off x="3393955" y="3697149"/>
            <a:ext cx="946547" cy="434579"/>
          </a:xfrm>
          <a:prstGeom prst="bentArrow">
            <a:avLst>
              <a:gd name="adj1" fmla="val 14574"/>
              <a:gd name="adj2" fmla="val 17832"/>
              <a:gd name="adj3" fmla="val 22629"/>
              <a:gd name="adj4" fmla="val 43750"/>
            </a:avLst>
          </a:pr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MH_Other_2"/>
          <p:cNvSpPr/>
          <p:nvPr>
            <p:custDataLst>
              <p:tags r:id="rId3"/>
            </p:custDataLst>
          </p:nvPr>
        </p:nvSpPr>
        <p:spPr>
          <a:xfrm flipV="1">
            <a:off x="2955805" y="2988727"/>
            <a:ext cx="946547" cy="433388"/>
          </a:xfrm>
          <a:prstGeom prst="bentArrow">
            <a:avLst>
              <a:gd name="adj1" fmla="val 14574"/>
              <a:gd name="adj2" fmla="val 17832"/>
              <a:gd name="adj3" fmla="val 22629"/>
              <a:gd name="adj4" fmla="val 43750"/>
            </a:avLst>
          </a:pr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MH_Other_3"/>
          <p:cNvSpPr/>
          <p:nvPr>
            <p:custDataLst>
              <p:tags r:id="rId4"/>
            </p:custDataLst>
          </p:nvPr>
        </p:nvSpPr>
        <p:spPr>
          <a:xfrm>
            <a:off x="3902351" y="2926815"/>
            <a:ext cx="800100" cy="8001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MH_Other_4"/>
          <p:cNvSpPr/>
          <p:nvPr>
            <p:custDataLst>
              <p:tags r:id="rId5"/>
            </p:custDataLst>
          </p:nvPr>
        </p:nvSpPr>
        <p:spPr>
          <a:xfrm>
            <a:off x="2659691" y="2284118"/>
            <a:ext cx="658253" cy="65825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700" b="1" dirty="0">
                <a:solidFill>
                  <a:srgbClr val="FFFFFF"/>
                </a:solidFill>
                <a:latin typeface="Agency FB" panose="020B0503020202020204" pitchFamily="34" charset="0"/>
                <a:ea typeface="黑体" panose="02010609060101010101" pitchFamily="49" charset="-122"/>
              </a:rPr>
              <a:t>01</a:t>
            </a:r>
            <a:endParaRPr lang="zh-CN" altLang="en-US" sz="2700" b="1" dirty="0">
              <a:solidFill>
                <a:srgbClr val="FFFFFF"/>
              </a:solidFill>
              <a:latin typeface="Agency FB" panose="020B05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MH_Other_6"/>
          <p:cNvSpPr/>
          <p:nvPr>
            <p:custDataLst>
              <p:tags r:id="rId6"/>
            </p:custDataLst>
          </p:nvPr>
        </p:nvSpPr>
        <p:spPr>
          <a:xfrm>
            <a:off x="3981096" y="3010162"/>
            <a:ext cx="658253" cy="65825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700" b="1" dirty="0">
                <a:solidFill>
                  <a:srgbClr val="FFFFFF"/>
                </a:solidFill>
                <a:latin typeface="Agency FB" panose="020B0503020202020204" pitchFamily="34" charset="0"/>
                <a:ea typeface="黑体" panose="02010609060101010101" pitchFamily="49" charset="-122"/>
              </a:rPr>
              <a:t>02</a:t>
            </a:r>
            <a:endParaRPr lang="zh-CN" altLang="en-US" sz="2700" b="1" dirty="0">
              <a:solidFill>
                <a:srgbClr val="FFFFFF"/>
              </a:solidFill>
              <a:latin typeface="Agency FB" panose="020B05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MH_Other_7"/>
          <p:cNvSpPr/>
          <p:nvPr>
            <p:custDataLst>
              <p:tags r:id="rId7"/>
            </p:custDataLst>
          </p:nvPr>
        </p:nvSpPr>
        <p:spPr>
          <a:xfrm flipH="1">
            <a:off x="2593855" y="3643571"/>
            <a:ext cx="800100" cy="800100"/>
          </a:xfrm>
          <a:prstGeom prst="ellipse">
            <a:avLst/>
          </a:prstGeom>
          <a:solidFill>
            <a:srgbClr val="FFFFFF"/>
          </a:solidFill>
          <a:ln w="3175">
            <a:solidFill>
              <a:srgbClr val="DDDDDD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MH_Other_8"/>
          <p:cNvSpPr/>
          <p:nvPr>
            <p:custDataLst>
              <p:tags r:id="rId8"/>
            </p:custDataLst>
          </p:nvPr>
        </p:nvSpPr>
        <p:spPr>
          <a:xfrm>
            <a:off x="2665051" y="3714469"/>
            <a:ext cx="658253" cy="6582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700" b="1">
                <a:solidFill>
                  <a:srgbClr val="FFFFFF"/>
                </a:solidFill>
                <a:latin typeface="Agency FB" panose="020B0503020202020204" pitchFamily="34" charset="0"/>
                <a:ea typeface="黑体" panose="02010609060101010101" pitchFamily="49" charset="-122"/>
              </a:rPr>
              <a:t>03</a:t>
            </a:r>
            <a:endParaRPr lang="zh-CN" altLang="en-US" sz="2700" b="1">
              <a:solidFill>
                <a:srgbClr val="FFFFFF"/>
              </a:solidFill>
              <a:latin typeface="Agency FB" panose="020B0503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" name="MH_SubTitle_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430489" y="2481523"/>
            <a:ext cx="208716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非结构化的语言</a:t>
            </a:r>
            <a:endParaRPr lang="en-US" altLang="zh-CN" sz="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MH_Text_2"/>
          <p:cNvSpPr/>
          <p:nvPr>
            <p:custDataLst>
              <p:tags r:id="rId10"/>
            </p:custDataLst>
          </p:nvPr>
        </p:nvSpPr>
        <p:spPr>
          <a:xfrm>
            <a:off x="4820325" y="3498315"/>
            <a:ext cx="3610544" cy="273453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规定：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程序必须由具有良好特性的基本结构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顺序结构、选择结构、循环结构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构成，程序中的流程不允许随意跳转，程序总是由上而下顺序执行各个基本结构。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特点：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程序结构清晰，易于编写、阅读和维护。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MH_SubTitle_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 flipH="1">
            <a:off x="461446" y="3887650"/>
            <a:ext cx="2088356" cy="33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面向对象的语言</a:t>
            </a:r>
            <a:endParaRPr lang="en-US" altLang="zh-CN" sz="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MH_SubTitle_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820324" y="3179230"/>
            <a:ext cx="208597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结构化语言</a:t>
            </a:r>
            <a:endParaRPr lang="en-US" altLang="zh-CN" sz="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395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语言的发展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8" y="2065449"/>
            <a:ext cx="1475012" cy="1605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/>
          <p:cNvSpPr txBox="1"/>
          <p:nvPr/>
        </p:nvSpPr>
        <p:spPr>
          <a:xfrm>
            <a:off x="544642" y="3671263"/>
            <a:ext cx="1446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 err="1"/>
              <a:t>D.M.Ritchie</a:t>
            </a:r>
            <a:endParaRPr lang="zh-CN" altLang="en-US" sz="1350" dirty="0"/>
          </a:p>
        </p:txBody>
      </p:sp>
      <p:sp>
        <p:nvSpPr>
          <p:cNvPr id="6" name="矩形 5"/>
          <p:cNvSpPr/>
          <p:nvPr/>
        </p:nvSpPr>
        <p:spPr>
          <a:xfrm>
            <a:off x="2103661" y="1329794"/>
            <a:ext cx="6510131" cy="5163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/>
              <a:t>1972—1973年间，美国贝尔实验室的D.M.Ritchie 在B语言的基础上设计出了C语言。</a:t>
            </a:r>
            <a:endParaRPr lang="en-US" altLang="zh-CN" sz="130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/>
              <a:t>最初的C语言只是为描述和实现UNIX操作系统提供一种工作语言而设计的。</a:t>
            </a:r>
            <a:endParaRPr lang="en-US" altLang="zh-CN" sz="130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/>
              <a:t>随着UNIX的日益广泛使用，C语言也迅速得到推广。</a:t>
            </a:r>
            <a:r>
              <a:rPr lang="zh-CN" altLang="en-US" sz="1300" b="1" dirty="0"/>
              <a:t>1978年</a:t>
            </a:r>
            <a:r>
              <a:rPr lang="zh-CN" altLang="en-US" sz="1300" dirty="0"/>
              <a:t>以后，C语言先后移植到大、中、小和微型计算机上。C语言便很快风靡全世界，成为世界上应用最广泛的程序设计高级语言。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/>
              <a:t>以UNIX第7版中的C语言编译程序为基础，</a:t>
            </a:r>
            <a:r>
              <a:rPr lang="zh-CN" altLang="en-US" sz="1300" b="1" dirty="0"/>
              <a:t>1978年</a:t>
            </a:r>
            <a:r>
              <a:rPr lang="zh-CN" altLang="en-US" sz="1300" dirty="0"/>
              <a:t>，Brian W.Kernighan和Dennis M.Ritchie 合著了影响深远的名著</a:t>
            </a:r>
            <a:r>
              <a:rPr lang="zh-CN" altLang="en-US" sz="1300" b="1" dirty="0"/>
              <a:t>The C Programming Language</a:t>
            </a:r>
            <a:r>
              <a:rPr lang="zh-CN" altLang="en-US" sz="1300" dirty="0"/>
              <a:t>，这本书中介绍的C语言成为后来广泛使用的C语言版本的基础，它是实际上</a:t>
            </a:r>
            <a:r>
              <a:rPr lang="zh-CN" altLang="en-US" sz="1300" b="1" dirty="0"/>
              <a:t>第一个C语言标准</a:t>
            </a:r>
            <a:r>
              <a:rPr lang="zh-CN" altLang="en-US" sz="1300" dirty="0"/>
              <a:t>。</a:t>
            </a:r>
            <a:endParaRPr lang="en-US" altLang="zh-CN" sz="130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b="1" dirty="0"/>
              <a:t>1983年</a:t>
            </a:r>
            <a:r>
              <a:rPr lang="zh-CN" altLang="en-US" sz="1300" dirty="0"/>
              <a:t>，</a:t>
            </a:r>
            <a:r>
              <a:rPr lang="zh-CN" altLang="en-US" sz="1300" b="1" dirty="0"/>
              <a:t>美国国家标准协会(ANSI)</a:t>
            </a:r>
            <a:r>
              <a:rPr lang="zh-CN" altLang="en-US" sz="1300" dirty="0"/>
              <a:t>，根据C语言问世以来各种版本对C语言的发展和扩充，</a:t>
            </a:r>
            <a:r>
              <a:rPr lang="zh-CN" altLang="en-US" sz="1300" b="1" dirty="0"/>
              <a:t>制定了第一个C语言标准草案(’83 ANSI C)</a:t>
            </a:r>
            <a:r>
              <a:rPr lang="zh-CN" altLang="en-US" sz="1300" dirty="0"/>
              <a:t>。</a:t>
            </a:r>
            <a:endParaRPr lang="en-US" altLang="zh-CN" sz="130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b="1" dirty="0"/>
              <a:t>1989年，ANSI</a:t>
            </a:r>
            <a:r>
              <a:rPr lang="zh-CN" altLang="en-US" sz="1300" dirty="0"/>
              <a:t>公布了一个完整的C语言标准——ANSI X3.159—1989(常称为</a:t>
            </a:r>
            <a:r>
              <a:rPr lang="zh-CN" altLang="en-US" sz="1300" b="1" dirty="0"/>
              <a:t>ANSI C或C 89)</a:t>
            </a:r>
            <a:r>
              <a:rPr lang="zh-CN" altLang="en-US" sz="1300" dirty="0"/>
              <a:t>。</a:t>
            </a:r>
            <a:endParaRPr lang="en-US" altLang="zh-CN" sz="130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/>
              <a:t>1990年，国际标准化组织ISO(International Standard Organization)接受C 89作为国际标准ISO/IEC 9899: 1990，它和ANSI的C 89基本上是相同的。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/>
              <a:t>1999年，ISO又对C语言标准进行了修订，在基本保留原来的C语言特征的基础上，针对应用的需要，增加了一些功能，尤其是C++中的一些功能，并在2001年和2004年先后进行了两次技术修正，它被称为</a:t>
            </a:r>
            <a:r>
              <a:rPr lang="zh-CN" altLang="en-US" sz="1300" b="1" dirty="0"/>
              <a:t>C 99，C 99是C 89的扩充</a:t>
            </a:r>
            <a:r>
              <a:rPr lang="zh-CN" altLang="en-US" sz="1300" dirty="0"/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603991" y="6529925"/>
            <a:ext cx="8303195" cy="30008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350" dirty="0"/>
              <a:t>目前由不同软件公司所提供的一些C语言编译系统并未完全实现C 99建议的功能，它们多以C 89为基础开发。</a:t>
            </a:r>
          </a:p>
        </p:txBody>
      </p:sp>
    </p:spTree>
    <p:extLst>
      <p:ext uri="{BB962C8B-B14F-4D97-AF65-F5344CB8AC3E}">
        <p14:creationId xmlns:p14="http://schemas.microsoft.com/office/powerpoint/2010/main" val="283709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语言的特点</a:t>
            </a:r>
          </a:p>
        </p:txBody>
      </p:sp>
      <p:sp>
        <p:nvSpPr>
          <p:cNvPr id="4" name="MH_SubTitle_1"/>
          <p:cNvSpPr/>
          <p:nvPr>
            <p:custDataLst>
              <p:tags r:id="rId1"/>
            </p:custDataLst>
          </p:nvPr>
        </p:nvSpPr>
        <p:spPr>
          <a:xfrm>
            <a:off x="3836220" y="1987154"/>
            <a:ext cx="2947135" cy="28932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 语言简洁、紧凑，使用方便、灵活</a:t>
            </a:r>
            <a:endParaRPr lang="en-US" altLang="zh-CN" sz="1400" dirty="0"/>
          </a:p>
        </p:txBody>
      </p:sp>
      <p:sp>
        <p:nvSpPr>
          <p:cNvPr id="5" name="MH_Other_1"/>
          <p:cNvSpPr/>
          <p:nvPr>
            <p:custDataLst>
              <p:tags r:id="rId2"/>
            </p:custDataLst>
          </p:nvPr>
        </p:nvSpPr>
        <p:spPr>
          <a:xfrm rot="18900000" flipV="1">
            <a:off x="3746329" y="2747371"/>
            <a:ext cx="432197" cy="945356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endParaRPr lang="zh-CN" altLang="en-US" sz="2700" dirty="0">
              <a:latin typeface="微软雅黑" panose="020B0503020204020204" pitchFamily="34" charset="-122"/>
            </a:endParaRPr>
          </a:p>
        </p:txBody>
      </p:sp>
      <p:sp>
        <p:nvSpPr>
          <p:cNvPr id="6" name="MH_Other_2"/>
          <p:cNvSpPr/>
          <p:nvPr>
            <p:custDataLst>
              <p:tags r:id="rId3"/>
            </p:custDataLst>
          </p:nvPr>
        </p:nvSpPr>
        <p:spPr>
          <a:xfrm rot="16200000" flipV="1">
            <a:off x="3598093" y="3103963"/>
            <a:ext cx="433388" cy="945356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endParaRPr lang="zh-CN" altLang="en-US" sz="2700" dirty="0">
              <a:latin typeface="微软雅黑" panose="020B0503020204020204" pitchFamily="34" charset="-122"/>
            </a:endParaRPr>
          </a:p>
        </p:txBody>
      </p:sp>
      <p:sp>
        <p:nvSpPr>
          <p:cNvPr id="7" name="MH_Other_3"/>
          <p:cNvSpPr/>
          <p:nvPr>
            <p:custDataLst>
              <p:tags r:id="rId4"/>
            </p:custDataLst>
          </p:nvPr>
        </p:nvSpPr>
        <p:spPr>
          <a:xfrm rot="13500000" flipV="1">
            <a:off x="3745731" y="3461150"/>
            <a:ext cx="433388" cy="945356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endParaRPr lang="zh-CN" altLang="en-US" sz="2700" dirty="0">
              <a:latin typeface="微软雅黑" panose="020B0503020204020204" pitchFamily="34" charset="-122"/>
            </a:endParaRPr>
          </a:p>
        </p:txBody>
      </p:sp>
      <p:sp>
        <p:nvSpPr>
          <p:cNvPr id="8" name="MH_Other_4"/>
          <p:cNvSpPr/>
          <p:nvPr>
            <p:custDataLst>
              <p:tags r:id="rId5"/>
            </p:custDataLst>
          </p:nvPr>
        </p:nvSpPr>
        <p:spPr>
          <a:xfrm rot="10800000" flipV="1">
            <a:off x="4102918" y="3608788"/>
            <a:ext cx="433388" cy="946547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endParaRPr lang="zh-CN" altLang="en-US" sz="2700" dirty="0">
              <a:latin typeface="微软雅黑" panose="020B0503020204020204" pitchFamily="34" charset="-122"/>
            </a:endParaRPr>
          </a:p>
        </p:txBody>
      </p:sp>
      <p:sp>
        <p:nvSpPr>
          <p:cNvPr id="9" name="MH_Other_5"/>
          <p:cNvSpPr/>
          <p:nvPr>
            <p:custDataLst>
              <p:tags r:id="rId6"/>
            </p:custDataLst>
          </p:nvPr>
        </p:nvSpPr>
        <p:spPr>
          <a:xfrm rot="8100000" flipV="1">
            <a:off x="4459510" y="3460552"/>
            <a:ext cx="433388" cy="946547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endParaRPr lang="zh-CN" altLang="en-US" sz="2700" dirty="0">
              <a:latin typeface="微软雅黑" panose="020B0503020204020204" pitchFamily="34" charset="-122"/>
            </a:endParaRPr>
          </a:p>
        </p:txBody>
      </p:sp>
      <p:sp>
        <p:nvSpPr>
          <p:cNvPr id="10" name="MH_Other_6"/>
          <p:cNvSpPr/>
          <p:nvPr>
            <p:custDataLst>
              <p:tags r:id="rId7"/>
            </p:custDataLst>
          </p:nvPr>
        </p:nvSpPr>
        <p:spPr>
          <a:xfrm rot="5400000" flipV="1">
            <a:off x="4607743" y="3103963"/>
            <a:ext cx="433388" cy="945356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endParaRPr lang="zh-CN" altLang="en-US" sz="2700" dirty="0">
              <a:latin typeface="微软雅黑" panose="020B0503020204020204" pitchFamily="34" charset="-122"/>
            </a:endParaRPr>
          </a:p>
        </p:txBody>
      </p:sp>
      <p:sp>
        <p:nvSpPr>
          <p:cNvPr id="11" name="MH_Other_7"/>
          <p:cNvSpPr/>
          <p:nvPr>
            <p:custDataLst>
              <p:tags r:id="rId8"/>
            </p:custDataLst>
          </p:nvPr>
        </p:nvSpPr>
        <p:spPr>
          <a:xfrm rot="2700000" flipV="1">
            <a:off x="4460106" y="2746775"/>
            <a:ext cx="432197" cy="946547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endParaRPr lang="zh-CN" altLang="en-US" sz="2700" dirty="0">
              <a:latin typeface="微软雅黑" panose="020B0503020204020204" pitchFamily="34" charset="-122"/>
            </a:endParaRPr>
          </a:p>
        </p:txBody>
      </p:sp>
      <p:sp>
        <p:nvSpPr>
          <p:cNvPr id="12" name="MH_Other_8"/>
          <p:cNvSpPr/>
          <p:nvPr>
            <p:custDataLst>
              <p:tags r:id="rId9"/>
            </p:custDataLst>
          </p:nvPr>
        </p:nvSpPr>
        <p:spPr>
          <a:xfrm flipV="1">
            <a:off x="4102918" y="2599138"/>
            <a:ext cx="433388" cy="946547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endParaRPr lang="zh-CN" altLang="en-US" sz="2700" dirty="0">
              <a:latin typeface="微软雅黑" panose="020B0503020204020204" pitchFamily="34" charset="-122"/>
            </a:endParaRPr>
          </a:p>
        </p:txBody>
      </p:sp>
      <p:sp>
        <p:nvSpPr>
          <p:cNvPr id="13" name="MH_Other_9"/>
          <p:cNvSpPr/>
          <p:nvPr>
            <p:custDataLst>
              <p:tags r:id="rId10"/>
            </p:custDataLst>
          </p:nvPr>
        </p:nvSpPr>
        <p:spPr>
          <a:xfrm>
            <a:off x="4085062" y="2294338"/>
            <a:ext cx="469106" cy="4691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</a:rPr>
              <a:t>01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MH_Other_10"/>
          <p:cNvSpPr/>
          <p:nvPr>
            <p:custDataLst>
              <p:tags r:id="rId11"/>
            </p:custDataLst>
          </p:nvPr>
        </p:nvSpPr>
        <p:spPr>
          <a:xfrm>
            <a:off x="4825630" y="2601519"/>
            <a:ext cx="469106" cy="4691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MH_Other_11"/>
          <p:cNvSpPr/>
          <p:nvPr>
            <p:custDataLst>
              <p:tags r:id="rId12"/>
            </p:custDataLst>
          </p:nvPr>
        </p:nvSpPr>
        <p:spPr>
          <a:xfrm>
            <a:off x="5132812" y="3342088"/>
            <a:ext cx="469106" cy="4691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MH_Other_12"/>
          <p:cNvSpPr/>
          <p:nvPr>
            <p:custDataLst>
              <p:tags r:id="rId13"/>
            </p:custDataLst>
          </p:nvPr>
        </p:nvSpPr>
        <p:spPr>
          <a:xfrm>
            <a:off x="4825630" y="4083847"/>
            <a:ext cx="469106" cy="4679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</a:rPr>
              <a:t>04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MH_Other_13"/>
          <p:cNvSpPr/>
          <p:nvPr>
            <p:custDataLst>
              <p:tags r:id="rId14"/>
            </p:custDataLst>
          </p:nvPr>
        </p:nvSpPr>
        <p:spPr>
          <a:xfrm>
            <a:off x="4085062" y="4389838"/>
            <a:ext cx="469106" cy="4691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</a:rPr>
              <a:t>05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MH_Other_14"/>
          <p:cNvSpPr/>
          <p:nvPr>
            <p:custDataLst>
              <p:tags r:id="rId15"/>
            </p:custDataLst>
          </p:nvPr>
        </p:nvSpPr>
        <p:spPr>
          <a:xfrm>
            <a:off x="3344493" y="4083847"/>
            <a:ext cx="469106" cy="4679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</a:rPr>
              <a:t>06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MH_Other_15"/>
          <p:cNvSpPr/>
          <p:nvPr>
            <p:custDataLst>
              <p:tags r:id="rId16"/>
            </p:custDataLst>
          </p:nvPr>
        </p:nvSpPr>
        <p:spPr>
          <a:xfrm>
            <a:off x="3037312" y="3342088"/>
            <a:ext cx="469106" cy="4691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</a:rPr>
              <a:t>07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MH_Other_16"/>
          <p:cNvSpPr/>
          <p:nvPr>
            <p:custDataLst>
              <p:tags r:id="rId17"/>
            </p:custDataLst>
          </p:nvPr>
        </p:nvSpPr>
        <p:spPr>
          <a:xfrm>
            <a:off x="3344493" y="2601519"/>
            <a:ext cx="469106" cy="4691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8844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</a:rPr>
              <a:t>08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MH_Title_1"/>
          <p:cNvSpPr/>
          <p:nvPr>
            <p:custDataLst>
              <p:tags r:id="rId18"/>
            </p:custDataLst>
          </p:nvPr>
        </p:nvSpPr>
        <p:spPr>
          <a:xfrm>
            <a:off x="3962425" y="3219451"/>
            <a:ext cx="714375" cy="7143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4500" b="1" dirty="0">
                <a:solidFill>
                  <a:srgbClr val="FFFFFF"/>
                </a:solidFill>
              </a:rPr>
              <a:t>C</a:t>
            </a:r>
            <a:endParaRPr lang="zh-CN" altLang="en-US" sz="4500" b="1" dirty="0">
              <a:solidFill>
                <a:srgbClr val="FFFFFF"/>
              </a:solidFill>
            </a:endParaRPr>
          </a:p>
        </p:txBody>
      </p:sp>
      <p:sp>
        <p:nvSpPr>
          <p:cNvPr id="22" name="MH_SubTitle_5"/>
          <p:cNvSpPr/>
          <p:nvPr>
            <p:custDataLst>
              <p:tags r:id="rId19"/>
            </p:custDataLst>
          </p:nvPr>
        </p:nvSpPr>
        <p:spPr>
          <a:xfrm>
            <a:off x="3248485" y="5125327"/>
            <a:ext cx="3301698" cy="28932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语法限制不太严格，程序设计自由度大</a:t>
            </a:r>
            <a:endParaRPr lang="en-US" altLang="zh-CN" sz="1400" dirty="0"/>
          </a:p>
        </p:txBody>
      </p:sp>
      <p:sp>
        <p:nvSpPr>
          <p:cNvPr id="23" name="MH_SubTitle_2"/>
          <p:cNvSpPr/>
          <p:nvPr>
            <p:custDataLst>
              <p:tags r:id="rId20"/>
            </p:custDataLst>
          </p:nvPr>
        </p:nvSpPr>
        <p:spPr>
          <a:xfrm>
            <a:off x="5313786" y="2639616"/>
            <a:ext cx="1236397" cy="27265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运算符丰富</a:t>
            </a:r>
            <a:endParaRPr lang="en-US" altLang="zh-CN" sz="1400" dirty="0"/>
          </a:p>
        </p:txBody>
      </p:sp>
      <p:sp>
        <p:nvSpPr>
          <p:cNvPr id="24" name="MH_SubTitle_3"/>
          <p:cNvSpPr/>
          <p:nvPr>
            <p:custDataLst>
              <p:tags r:id="rId21"/>
            </p:custDataLst>
          </p:nvPr>
        </p:nvSpPr>
        <p:spPr>
          <a:xfrm>
            <a:off x="5620967" y="3420669"/>
            <a:ext cx="1488959" cy="27265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 数据类型丰富</a:t>
            </a:r>
            <a:endParaRPr lang="en-US" altLang="zh-CN" sz="1400" dirty="0"/>
          </a:p>
        </p:txBody>
      </p:sp>
      <p:sp>
        <p:nvSpPr>
          <p:cNvPr id="25" name="MH_SubTitle_4"/>
          <p:cNvSpPr/>
          <p:nvPr>
            <p:custDataLst>
              <p:tags r:id="rId22"/>
            </p:custDataLst>
          </p:nvPr>
        </p:nvSpPr>
        <p:spPr>
          <a:xfrm>
            <a:off x="5323308" y="4266010"/>
            <a:ext cx="3512345" cy="97480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具有结构化的控制语句</a:t>
            </a:r>
            <a:endParaRPr lang="en-US" altLang="zh-CN" sz="1400" dirty="0"/>
          </a:p>
          <a:p>
            <a:pPr algn="r">
              <a:lnSpc>
                <a:spcPct val="120000"/>
              </a:lnSpc>
            </a:pPr>
            <a:r>
              <a:rPr lang="zh-CN" altLang="en-US" sz="1400" dirty="0"/>
              <a:t>用函数作为程序的模块单位，便于实现程序的模块化</a:t>
            </a:r>
            <a:endParaRPr lang="en-US" altLang="zh-CN" sz="1400" dirty="0"/>
          </a:p>
          <a:p>
            <a:pPr algn="r">
              <a:lnSpc>
                <a:spcPct val="120000"/>
              </a:lnSpc>
            </a:pPr>
            <a:r>
              <a:rPr lang="en-US" altLang="zh-CN" sz="1400" dirty="0"/>
              <a:t>C</a:t>
            </a:r>
            <a:r>
              <a:rPr lang="zh-CN" altLang="en-US" sz="1400" dirty="0"/>
              <a:t>语言是完全模块化和结构化的语言</a:t>
            </a:r>
            <a:endParaRPr lang="en-US" altLang="zh-CN" sz="1400" dirty="0"/>
          </a:p>
        </p:txBody>
      </p:sp>
      <p:sp>
        <p:nvSpPr>
          <p:cNvPr id="26" name="MH_SubTitle_8"/>
          <p:cNvSpPr/>
          <p:nvPr>
            <p:custDataLst>
              <p:tags r:id="rId23"/>
            </p:custDataLst>
          </p:nvPr>
        </p:nvSpPr>
        <p:spPr>
          <a:xfrm>
            <a:off x="93306" y="2639616"/>
            <a:ext cx="3216658" cy="27503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dirty="0"/>
              <a:t>生成目标代码质量高，程序执行效率高</a:t>
            </a:r>
            <a:endParaRPr lang="en-US" altLang="zh-CN" sz="1400" dirty="0"/>
          </a:p>
        </p:txBody>
      </p:sp>
      <p:sp>
        <p:nvSpPr>
          <p:cNvPr id="27" name="MH_SubTitle_7"/>
          <p:cNvSpPr/>
          <p:nvPr>
            <p:custDataLst>
              <p:tags r:id="rId24"/>
            </p:custDataLst>
          </p:nvPr>
        </p:nvSpPr>
        <p:spPr>
          <a:xfrm>
            <a:off x="1268963" y="3445944"/>
            <a:ext cx="1749298" cy="2497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程序可移植性好</a:t>
            </a:r>
            <a:endParaRPr lang="en-US" altLang="zh-CN" sz="1400" dirty="0"/>
          </a:p>
        </p:txBody>
      </p:sp>
      <p:sp>
        <p:nvSpPr>
          <p:cNvPr id="28" name="MH_SubTitle_6"/>
          <p:cNvSpPr/>
          <p:nvPr>
            <p:custDataLst>
              <p:tags r:id="rId25"/>
            </p:custDataLst>
          </p:nvPr>
        </p:nvSpPr>
        <p:spPr>
          <a:xfrm>
            <a:off x="382423" y="4082655"/>
            <a:ext cx="2927540" cy="180496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允许直接访问物理地址</a:t>
            </a:r>
            <a:endParaRPr lang="en-US" altLang="zh-CN" sz="1400" dirty="0"/>
          </a:p>
          <a:p>
            <a:pPr algn="r">
              <a:lnSpc>
                <a:spcPct val="120000"/>
              </a:lnSpc>
            </a:pPr>
            <a:r>
              <a:rPr lang="zh-CN" altLang="en-US" sz="1400" dirty="0"/>
              <a:t>能进行位</a:t>
            </a:r>
            <a:r>
              <a:rPr lang="en-US" altLang="zh-CN" sz="1400" dirty="0"/>
              <a:t>(bit)</a:t>
            </a:r>
            <a:r>
              <a:rPr lang="zh-CN" altLang="en-US" sz="1400" dirty="0"/>
              <a:t>操作</a:t>
            </a:r>
            <a:endParaRPr lang="en-US" altLang="zh-CN" sz="1400" dirty="0"/>
          </a:p>
          <a:p>
            <a:pPr algn="r">
              <a:lnSpc>
                <a:spcPct val="120000"/>
              </a:lnSpc>
            </a:pPr>
            <a:r>
              <a:rPr lang="zh-CN" altLang="en-US" sz="1400" dirty="0"/>
              <a:t>能实现汇编语言的大部分功能</a:t>
            </a:r>
            <a:endParaRPr lang="en-US" altLang="zh-CN" sz="1400" dirty="0"/>
          </a:p>
          <a:p>
            <a:pPr algn="r">
              <a:lnSpc>
                <a:spcPct val="120000"/>
              </a:lnSpc>
            </a:pPr>
            <a:r>
              <a:rPr lang="zh-CN" altLang="en-US" sz="1400" dirty="0"/>
              <a:t>可以直接对硬件进行操作</a:t>
            </a:r>
            <a:endParaRPr lang="en-US" altLang="zh-CN" sz="1400" dirty="0"/>
          </a:p>
          <a:p>
            <a:pPr algn="r">
              <a:lnSpc>
                <a:spcPct val="120000"/>
              </a:lnSpc>
            </a:pPr>
            <a:r>
              <a:rPr lang="zh-CN" altLang="en-US" sz="1400" dirty="0"/>
              <a:t>因此</a:t>
            </a:r>
            <a:r>
              <a:rPr lang="en-US" altLang="zh-CN" sz="1400" dirty="0"/>
              <a:t>C</a:t>
            </a:r>
            <a:r>
              <a:rPr lang="zh-CN" altLang="en-US" sz="1400" dirty="0"/>
              <a:t>语言既具有高级语言的功能，又具有低级语言的许多功能，可用来编写系统软件</a:t>
            </a:r>
          </a:p>
        </p:txBody>
      </p:sp>
    </p:spTree>
    <p:extLst>
      <p:ext uri="{BB962C8B-B14F-4D97-AF65-F5344CB8AC3E}">
        <p14:creationId xmlns:p14="http://schemas.microsoft.com/office/powerpoint/2010/main" val="236305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B0B48-9C9B-4C85-9107-6379768A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其它编程语言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D6E133-39A3-4C88-890D-66FAEF908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1525"/>
            <a:ext cx="7886700" cy="4623332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sz="5900" dirty="0"/>
              <a:t>JAVA</a:t>
            </a:r>
          </a:p>
          <a:p>
            <a:pPr lvl="1"/>
            <a:r>
              <a:rPr lang="zh-CN" altLang="en-US" sz="4400" dirty="0"/>
              <a:t>一门热门的面向对象语言，一处编译处处运行</a:t>
            </a:r>
          </a:p>
          <a:p>
            <a:pPr lvl="1"/>
            <a:r>
              <a:rPr lang="zh-CN" altLang="en-US" sz="4400" dirty="0"/>
              <a:t>互联网程序开发的热门语言</a:t>
            </a:r>
          </a:p>
          <a:p>
            <a:pPr lvl="1"/>
            <a:r>
              <a:rPr lang="zh-CN" altLang="en-US" sz="4400" dirty="0"/>
              <a:t>由</a:t>
            </a:r>
            <a:r>
              <a:rPr lang="en-US" altLang="zh-CN" sz="4400" dirty="0"/>
              <a:t>SUN</a:t>
            </a:r>
            <a:r>
              <a:rPr lang="zh-CN" altLang="en-US" sz="4400" dirty="0"/>
              <a:t>开源， 甲骨文公司收购</a:t>
            </a:r>
            <a:endParaRPr lang="en-US" altLang="zh-CN" sz="4400" dirty="0"/>
          </a:p>
          <a:p>
            <a:pPr marL="171450" lvl="1">
              <a:spcBef>
                <a:spcPts val="750"/>
              </a:spcBef>
            </a:pPr>
            <a:r>
              <a:rPr lang="en-US" altLang="zh-CN" sz="5900" dirty="0"/>
              <a:t>C++ (Visual? QT! )</a:t>
            </a:r>
          </a:p>
          <a:p>
            <a:pPr marL="171450" lvl="1">
              <a:spcBef>
                <a:spcPts val="750"/>
              </a:spcBef>
            </a:pPr>
            <a:r>
              <a:rPr lang="en-US" altLang="zh-CN" sz="5900" dirty="0"/>
              <a:t>BAISIC?  Fortran?</a:t>
            </a:r>
          </a:p>
          <a:p>
            <a:pPr marL="171450" lvl="1">
              <a:spcBef>
                <a:spcPts val="750"/>
              </a:spcBef>
            </a:pPr>
            <a:r>
              <a:rPr lang="en-US" altLang="zh-CN" sz="5900" dirty="0"/>
              <a:t>Object C</a:t>
            </a:r>
          </a:p>
          <a:p>
            <a:pPr marL="171450" lvl="1">
              <a:spcBef>
                <a:spcPts val="750"/>
              </a:spcBef>
            </a:pPr>
            <a:r>
              <a:rPr lang="en-US" altLang="zh-CN" sz="5900" dirty="0"/>
              <a:t>Python</a:t>
            </a:r>
          </a:p>
          <a:p>
            <a:pPr lvl="1"/>
            <a:r>
              <a:rPr lang="zh-CN" altLang="en-US" sz="5100" dirty="0"/>
              <a:t>适合科学计算</a:t>
            </a:r>
          </a:p>
          <a:p>
            <a:pPr lvl="1"/>
            <a:r>
              <a:rPr lang="zh-CN" altLang="en-US" sz="5100" dirty="0"/>
              <a:t>开源、跨平台</a:t>
            </a:r>
          </a:p>
          <a:p>
            <a:pPr lvl="1"/>
            <a:r>
              <a:rPr lang="zh-CN" altLang="en-US" sz="5100" dirty="0"/>
              <a:t>势头发展强劲</a:t>
            </a:r>
          </a:p>
          <a:p>
            <a:pPr lvl="1"/>
            <a:r>
              <a:rPr lang="zh-CN" altLang="en-US" sz="5100" dirty="0"/>
              <a:t>背后没有一家强劲的公司支持</a:t>
            </a:r>
          </a:p>
          <a:p>
            <a:pPr marL="171450" lvl="1">
              <a:spcBef>
                <a:spcPts val="750"/>
              </a:spcBef>
            </a:pPr>
            <a:r>
              <a:rPr lang="en-US" altLang="zh-CN" sz="5900" dirty="0" err="1"/>
              <a:t>Matlab</a:t>
            </a:r>
            <a:endParaRPr lang="en-US" altLang="zh-CN" sz="590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09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C0233-01CE-40E7-827F-9DC0FF71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其它编程语言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FF17CA-1DAC-426A-A7D2-592BF582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</a:p>
          <a:p>
            <a:pPr lvl="1"/>
            <a:r>
              <a:rPr lang="en-US" altLang="zh-CN" dirty="0"/>
              <a:t>2000</a:t>
            </a:r>
            <a:r>
              <a:rPr lang="zh-CN" altLang="en-US" dirty="0"/>
              <a:t>年，由微软公司发明，并维护，</a:t>
            </a:r>
            <a:r>
              <a:rPr lang="en-US" altLang="zh-CN" dirty="0"/>
              <a:t>15</a:t>
            </a:r>
            <a:r>
              <a:rPr lang="zh-CN" altLang="en-US" dirty="0"/>
              <a:t>年的强大生态系统</a:t>
            </a:r>
          </a:p>
          <a:p>
            <a:pPr lvl="1"/>
            <a:r>
              <a:rPr lang="zh-CN" altLang="en-US" dirty="0"/>
              <a:t>简单、现代、通用，（模仿</a:t>
            </a:r>
            <a:r>
              <a:rPr lang="en-US" altLang="zh-CN" dirty="0"/>
              <a:t>JAVA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并不是编译成执行的二进制本地代码</a:t>
            </a:r>
            <a:r>
              <a:rPr lang="en-US" altLang="zh-CN" dirty="0"/>
              <a:t>,</a:t>
            </a:r>
            <a:r>
              <a:rPr lang="zh-CN" altLang="en-US" dirty="0"/>
              <a:t>而是</a:t>
            </a:r>
            <a:r>
              <a:rPr lang="en-US" altLang="zh-CN" dirty="0"/>
              <a:t>MSIL</a:t>
            </a:r>
            <a:r>
              <a:rPr lang="zh-CN" altLang="en-US" dirty="0"/>
              <a:t>（</a:t>
            </a:r>
            <a:r>
              <a:rPr lang="en-US" altLang="zh-CN" dirty="0"/>
              <a:t>Microsoft Intermediate Language </a:t>
            </a:r>
            <a:r>
              <a:rPr lang="zh-CN" altLang="en-US" dirty="0"/>
              <a:t>）的中间代码</a:t>
            </a:r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.</a:t>
            </a:r>
            <a:r>
              <a:rPr lang="en-US" altLang="zh-CN" dirty="0" err="1"/>
              <a:t>NETFramework</a:t>
            </a:r>
            <a:r>
              <a:rPr lang="zh-CN" altLang="en-US" dirty="0"/>
              <a:t>的虚拟机</a:t>
            </a:r>
            <a:r>
              <a:rPr lang="en-US" altLang="zh-CN" dirty="0"/>
              <a:t>——</a:t>
            </a:r>
            <a:r>
              <a:rPr lang="zh-CN" altLang="en-US" dirty="0"/>
              <a:t>被称之为通用语言运行库（</a:t>
            </a:r>
            <a:r>
              <a:rPr lang="en-US" altLang="zh-CN" dirty="0"/>
              <a:t>CLR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执行</a:t>
            </a:r>
          </a:p>
          <a:p>
            <a:pPr lvl="1"/>
            <a:r>
              <a:rPr lang="zh-CN" altLang="en-US" dirty="0"/>
              <a:t>为跨平台预留接口</a:t>
            </a:r>
          </a:p>
          <a:p>
            <a:pPr lvl="1"/>
            <a:r>
              <a:rPr lang="en-US" altLang="zh-CN" dirty="0"/>
              <a:t>.NET core,</a:t>
            </a:r>
            <a:r>
              <a:rPr lang="zh-CN" altLang="en-US" dirty="0"/>
              <a:t>未来的跨平台解决方案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51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B86E8-5CF1-4B21-87A4-CCDDE57C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课程简介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D5ED22-796C-4D33-BC86-82A0E2730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培养计划的两门语言</a:t>
            </a:r>
            <a:r>
              <a:rPr lang="en-US" altLang="zh-CN" b="1" dirty="0">
                <a:solidFill>
                  <a:srgbClr val="FF0000"/>
                </a:solidFill>
              </a:rPr>
              <a:t>: C</a:t>
            </a:r>
            <a:r>
              <a:rPr lang="zh-CN" altLang="en-US" b="1" dirty="0">
                <a:solidFill>
                  <a:srgbClr val="FF0000"/>
                </a:solidFill>
              </a:rPr>
              <a:t>语言和 </a:t>
            </a:r>
            <a:r>
              <a:rPr lang="en-US" altLang="zh-CN" b="1" dirty="0">
                <a:solidFill>
                  <a:srgbClr val="FF0000"/>
                </a:solidFill>
              </a:rPr>
              <a:t>C#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C</a:t>
            </a:r>
            <a:r>
              <a:rPr lang="zh-CN" altLang="en-US" b="1" dirty="0"/>
              <a:t>语言及算法设计，是面向过程的语言，底层，一般无界面。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en-US" altLang="zh-CN" b="1" dirty="0"/>
              <a:t>C#</a:t>
            </a:r>
            <a:r>
              <a:rPr lang="zh-CN" altLang="en-US" b="1" dirty="0"/>
              <a:t>是一门面向对象的语言，是目前的主流语言，适合开发大型项目，可以做界面。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讲授</a:t>
            </a:r>
            <a:r>
              <a:rPr lang="en-US" altLang="zh-CN" dirty="0"/>
              <a:t>30</a:t>
            </a:r>
            <a:r>
              <a:rPr lang="zh-CN" altLang="en-US" dirty="0"/>
              <a:t>学时、实验</a:t>
            </a:r>
            <a:r>
              <a:rPr lang="en-US" altLang="zh-CN" dirty="0"/>
              <a:t>10</a:t>
            </a:r>
            <a:r>
              <a:rPr lang="zh-CN" altLang="en-US" dirty="0"/>
              <a:t>学时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将理论联系实际的重要工具、为毕业设计奠定坚实基础、扩展就业面</a:t>
            </a: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49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265" y="1611853"/>
            <a:ext cx="5424281" cy="4421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solidFill>
                  <a:schemeClr val="accent1"/>
                </a:solidFill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</a:rPr>
              <a:t>例</a:t>
            </a:r>
            <a:r>
              <a:rPr lang="en-US" altLang="zh-CN" sz="1800" dirty="0">
                <a:solidFill>
                  <a:schemeClr val="accent1"/>
                </a:solidFill>
              </a:rPr>
              <a:t>1.1】</a:t>
            </a:r>
            <a:r>
              <a:rPr lang="zh-CN" altLang="en-US" sz="1800" dirty="0">
                <a:solidFill>
                  <a:schemeClr val="accent1"/>
                </a:solidFill>
              </a:rPr>
              <a:t>要求在屏幕上输出：</a:t>
            </a:r>
            <a:r>
              <a:rPr lang="en-US" altLang="zh-CN" sz="1800" dirty="0">
                <a:solidFill>
                  <a:schemeClr val="accent1"/>
                </a:solidFill>
              </a:rPr>
              <a:t>This is a C program.</a:t>
            </a:r>
          </a:p>
        </p:txBody>
      </p:sp>
      <p:sp>
        <p:nvSpPr>
          <p:cNvPr id="4" name="矩形 3"/>
          <p:cNvSpPr/>
          <p:nvPr/>
        </p:nvSpPr>
        <p:spPr>
          <a:xfrm>
            <a:off x="385140" y="2094439"/>
            <a:ext cx="5502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解题思路</a:t>
            </a:r>
            <a:r>
              <a:rPr lang="en-US" altLang="zh-CN" b="1" dirty="0"/>
              <a:t>: </a:t>
            </a:r>
            <a:r>
              <a:rPr lang="zh-CN" altLang="en-US" dirty="0"/>
              <a:t>在主函数中用</a:t>
            </a:r>
            <a:r>
              <a:rPr lang="en-US" altLang="zh-CN" dirty="0" err="1"/>
              <a:t>printf</a:t>
            </a:r>
            <a:r>
              <a:rPr lang="zh-CN" altLang="en-US" dirty="0"/>
              <a:t>函数原样输出以上文字。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6504" y="2798694"/>
            <a:ext cx="6622125" cy="2519755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dirty="0"/>
              <a:t>#include &lt;stdio.</a:t>
            </a:r>
            <a:r>
              <a:rPr lang="zh-CN" altLang="en-US"/>
              <a:t>h&gt;	</a:t>
            </a:r>
            <a:r>
              <a:rPr lang="en-US" altLang="zh-CN"/>
              <a:t>		</a:t>
            </a:r>
            <a:r>
              <a:rPr lang="zh-CN" altLang="en-US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这是编译预处理指令</a:t>
            </a:r>
          </a:p>
          <a:p>
            <a:r>
              <a:rPr lang="zh-CN" altLang="en-US" dirty="0"/>
              <a:t>int </a:t>
            </a:r>
            <a:r>
              <a:rPr lang="zh-CN" altLang="en-US"/>
              <a:t>main()			</a:t>
            </a:r>
            <a:r>
              <a:rPr lang="en-US" altLang="zh-CN"/>
              <a:t>	</a:t>
            </a:r>
            <a:r>
              <a:rPr lang="zh-CN" altLang="en-US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定义主函数 </a:t>
            </a:r>
          </a:p>
          <a:p>
            <a:r>
              <a:rPr lang="zh-CN" altLang="en-US"/>
              <a:t>{			</a:t>
            </a:r>
            <a:r>
              <a:rPr lang="en-US" altLang="zh-CN"/>
              <a:t>	</a:t>
            </a:r>
            <a:r>
              <a:rPr lang="zh-CN" altLang="en-US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函数开始的标志 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printf</a:t>
            </a:r>
            <a:r>
              <a:rPr lang="en-US" altLang="zh-CN" dirty="0"/>
              <a:t>("This is a C program.\n</a:t>
            </a:r>
            <a:r>
              <a:rPr lang="en-US" altLang="zh-CN"/>
              <a:t>")</a:t>
            </a:r>
            <a:r>
              <a:rPr lang="zh-CN" altLang="en-US"/>
              <a:t>;	</a:t>
            </a:r>
            <a:r>
              <a:rPr lang="zh-CN" altLang="en-US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输出所指定的一行信息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</a:p>
          <a:p>
            <a:r>
              <a:rPr lang="zh-CN" altLang="en-US" dirty="0"/>
              <a:t>    return </a:t>
            </a:r>
            <a:r>
              <a:rPr lang="zh-CN" altLang="en-US"/>
              <a:t>0;			</a:t>
            </a:r>
            <a:r>
              <a:rPr lang="zh-CN" altLang="en-US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函数执行完毕时返回函数值0</a:t>
            </a:r>
          </a:p>
          <a:p>
            <a:r>
              <a:rPr lang="zh-CN" altLang="en-US"/>
              <a:t>}			</a:t>
            </a:r>
            <a:r>
              <a:rPr lang="en-US" altLang="zh-CN"/>
              <a:t>	</a:t>
            </a:r>
            <a:r>
              <a:rPr lang="zh-CN" altLang="en-US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函数结束的标志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0" y="5583309"/>
            <a:ext cx="4061310" cy="9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2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8564"/>
          </a:xfrm>
        </p:spPr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5334" y="2543520"/>
            <a:ext cx="2741171" cy="2517275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dirty="0"/>
              <a:t>#include &lt;stdio.h&gt;	</a:t>
            </a:r>
            <a:r>
              <a:rPr lang="en-US" altLang="zh-CN" sz="1200" dirty="0"/>
              <a:t>		</a:t>
            </a:r>
            <a:endParaRPr lang="zh-CN" altLang="en-US" sz="1200" dirty="0">
              <a:solidFill>
                <a:srgbClr val="008000"/>
              </a:solidFill>
            </a:endParaRPr>
          </a:p>
          <a:p>
            <a:r>
              <a:rPr lang="zh-CN" altLang="en-US" sz="1200" dirty="0"/>
              <a:t>int main()			</a:t>
            </a:r>
            <a:r>
              <a:rPr lang="en-US" altLang="zh-CN" sz="1200" dirty="0"/>
              <a:t>	</a:t>
            </a:r>
            <a:endParaRPr lang="zh-CN" altLang="en-US" sz="1200" dirty="0">
              <a:solidFill>
                <a:srgbClr val="008000"/>
              </a:solidFill>
            </a:endParaRPr>
          </a:p>
          <a:p>
            <a:r>
              <a:rPr lang="zh-CN" altLang="en-US" sz="1200" dirty="0"/>
              <a:t>{			</a:t>
            </a:r>
            <a:r>
              <a:rPr lang="en-US" altLang="zh-CN" sz="1200" dirty="0"/>
              <a:t>	</a:t>
            </a:r>
            <a:endParaRPr lang="zh-CN" altLang="en-US" sz="1200" dirty="0">
              <a:solidFill>
                <a:srgbClr val="008000"/>
              </a:solidFill>
            </a:endParaRPr>
          </a:p>
          <a:p>
            <a:r>
              <a:rPr lang="zh-CN" altLang="en-US" sz="1200" dirty="0"/>
              <a:t>    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("This is a C program.\n")</a:t>
            </a:r>
            <a:r>
              <a:rPr lang="zh-CN" altLang="en-US" sz="1200" dirty="0"/>
              <a:t>;	</a:t>
            </a:r>
            <a:endParaRPr lang="zh-CN" altLang="en-US" sz="1200" dirty="0">
              <a:solidFill>
                <a:srgbClr val="0070C0"/>
              </a:solidFill>
            </a:endParaRPr>
          </a:p>
          <a:p>
            <a:r>
              <a:rPr lang="zh-CN" altLang="en-US" sz="1200" dirty="0"/>
              <a:t>    return 0;			</a:t>
            </a:r>
            <a:endParaRPr lang="en-US" altLang="zh-CN" sz="1200" dirty="0"/>
          </a:p>
          <a:p>
            <a:r>
              <a:rPr lang="zh-CN" altLang="en-US" sz="1200" dirty="0"/>
              <a:t>}			</a:t>
            </a:r>
            <a:endParaRPr lang="zh-CN" altLang="en-US" sz="1200" dirty="0">
              <a:solidFill>
                <a:srgbClr val="008000"/>
              </a:solidFill>
            </a:endParaRPr>
          </a:p>
        </p:txBody>
      </p:sp>
      <p:sp>
        <p:nvSpPr>
          <p:cNvPr id="10" name="折角形 8">
            <a:extLst>
              <a:ext uri="{FF2B5EF4-FFF2-40B4-BE49-F238E27FC236}">
                <a16:creationId xmlns:a16="http://schemas.microsoft.com/office/drawing/2014/main" id="{53DF47E0-4D31-47F8-85E7-EE2BB606E61D}"/>
              </a:ext>
            </a:extLst>
          </p:cNvPr>
          <p:cNvSpPr/>
          <p:nvPr/>
        </p:nvSpPr>
        <p:spPr>
          <a:xfrm>
            <a:off x="3200401" y="1228003"/>
            <a:ext cx="5752274" cy="5340748"/>
          </a:xfrm>
          <a:prstGeom prst="foldedCorne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D4E093-5870-470E-BE59-8DB06739A8D2}"/>
              </a:ext>
            </a:extLst>
          </p:cNvPr>
          <p:cNvGrpSpPr/>
          <p:nvPr/>
        </p:nvGrpSpPr>
        <p:grpSpPr>
          <a:xfrm>
            <a:off x="3630267" y="1353469"/>
            <a:ext cx="2194895" cy="450136"/>
            <a:chOff x="4999379" y="1203671"/>
            <a:chExt cx="2926527" cy="53251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FAE3EE9-4566-4478-BDB4-E6DB0D1E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79" y="1203671"/>
              <a:ext cx="487019" cy="48701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91B617B-589A-4C75-AD74-D6E4D60C08EF}"/>
                </a:ext>
              </a:extLst>
            </p:cNvPr>
            <p:cNvSpPr txBox="1"/>
            <p:nvPr/>
          </p:nvSpPr>
          <p:spPr>
            <a:xfrm>
              <a:off x="5595730" y="1262854"/>
              <a:ext cx="2330176" cy="473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程序分析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5B08497-FFF8-4D61-894C-1F0ABA38E8F6}"/>
                </a:ext>
              </a:extLst>
            </p:cNvPr>
            <p:cNvCxnSpPr/>
            <p:nvPr/>
          </p:nvCxnSpPr>
          <p:spPr>
            <a:xfrm>
              <a:off x="5223315" y="1690688"/>
              <a:ext cx="1905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D8A0E03-CD8D-4865-86AD-50500400ED33}"/>
              </a:ext>
            </a:extLst>
          </p:cNvPr>
          <p:cNvSpPr txBox="1"/>
          <p:nvPr/>
        </p:nvSpPr>
        <p:spPr>
          <a:xfrm>
            <a:off x="3265715" y="1768392"/>
            <a:ext cx="5318450" cy="55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rgbClr val="FFFF00"/>
                </a:solidFill>
              </a:rPr>
              <a:t>main</a:t>
            </a:r>
            <a:r>
              <a:rPr lang="zh-CN" altLang="en-US" sz="1700" dirty="0">
                <a:solidFill>
                  <a:schemeClr val="bg1"/>
                </a:solidFill>
              </a:rPr>
              <a:t>是函数的名字，表示“主函数”；每一个</a:t>
            </a:r>
            <a:r>
              <a:rPr lang="en-US" altLang="zh-CN" sz="1700" dirty="0">
                <a:solidFill>
                  <a:schemeClr val="bg1"/>
                </a:solidFill>
              </a:rPr>
              <a:t>C</a:t>
            </a:r>
            <a:r>
              <a:rPr lang="zh-CN" altLang="en-US" sz="1700" dirty="0">
                <a:solidFill>
                  <a:schemeClr val="bg1"/>
                </a:solidFill>
              </a:rPr>
              <a:t>语言程序都必须有一个 </a:t>
            </a:r>
            <a:r>
              <a:rPr lang="en-US" altLang="zh-CN" sz="1700" dirty="0">
                <a:solidFill>
                  <a:schemeClr val="bg1"/>
                </a:solidFill>
              </a:rPr>
              <a:t>main </a:t>
            </a:r>
            <a:r>
              <a:rPr lang="zh-CN" altLang="en-US" sz="1700" dirty="0">
                <a:solidFill>
                  <a:schemeClr val="bg1"/>
                </a:solidFill>
              </a:rPr>
              <a:t>函数。</a:t>
            </a:r>
            <a:endParaRPr lang="en-US" altLang="zh-CN" sz="1700" dirty="0">
              <a:solidFill>
                <a:schemeClr val="bg1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bg1"/>
                </a:solidFill>
              </a:rPr>
              <a:t>main</a:t>
            </a:r>
            <a:r>
              <a:rPr lang="zh-CN" altLang="en-US" sz="1700" dirty="0">
                <a:solidFill>
                  <a:schemeClr val="bg1"/>
                </a:solidFill>
              </a:rPr>
              <a:t>前面的</a:t>
            </a:r>
            <a:r>
              <a:rPr lang="en-US" altLang="zh-CN" sz="1700" b="1" dirty="0" err="1">
                <a:solidFill>
                  <a:srgbClr val="FFFF00"/>
                </a:solidFill>
              </a:rPr>
              <a:t>int</a:t>
            </a:r>
            <a:r>
              <a:rPr lang="zh-CN" altLang="en-US" sz="1700" dirty="0">
                <a:solidFill>
                  <a:schemeClr val="bg1"/>
                </a:solidFill>
              </a:rPr>
              <a:t>表示此函数的类型是</a:t>
            </a:r>
            <a:r>
              <a:rPr lang="en-US" altLang="zh-CN" sz="1700" dirty="0" err="1">
                <a:solidFill>
                  <a:schemeClr val="bg1"/>
                </a:solidFill>
              </a:rPr>
              <a:t>int</a:t>
            </a:r>
            <a:r>
              <a:rPr lang="zh-CN" altLang="en-US" sz="1700" dirty="0">
                <a:solidFill>
                  <a:schemeClr val="bg1"/>
                </a:solidFill>
              </a:rPr>
              <a:t>类型</a:t>
            </a:r>
            <a:r>
              <a:rPr lang="en-US" altLang="zh-CN" sz="1700" dirty="0">
                <a:solidFill>
                  <a:schemeClr val="bg1"/>
                </a:solidFill>
              </a:rPr>
              <a:t>(</a:t>
            </a:r>
            <a:r>
              <a:rPr lang="zh-CN" altLang="en-US" sz="1700" dirty="0">
                <a:solidFill>
                  <a:schemeClr val="bg1"/>
                </a:solidFill>
              </a:rPr>
              <a:t>整型</a:t>
            </a:r>
            <a:r>
              <a:rPr lang="en-US" altLang="zh-CN" sz="1700" dirty="0">
                <a:solidFill>
                  <a:schemeClr val="bg1"/>
                </a:solidFill>
              </a:rPr>
              <a:t>)</a:t>
            </a:r>
            <a:r>
              <a:rPr lang="zh-CN" altLang="en-US" sz="1700" dirty="0">
                <a:solidFill>
                  <a:schemeClr val="bg1"/>
                </a:solidFill>
              </a:rPr>
              <a:t>，即在执行主函数后会得到一个值</a:t>
            </a:r>
            <a:r>
              <a:rPr lang="en-US" altLang="zh-CN" sz="1700" dirty="0">
                <a:solidFill>
                  <a:schemeClr val="bg1"/>
                </a:solidFill>
              </a:rPr>
              <a:t>(</a:t>
            </a:r>
            <a:r>
              <a:rPr lang="zh-CN" altLang="en-US" sz="1700" dirty="0">
                <a:solidFill>
                  <a:schemeClr val="bg1"/>
                </a:solidFill>
              </a:rPr>
              <a:t>即函数值</a:t>
            </a:r>
            <a:r>
              <a:rPr lang="en-US" altLang="zh-CN" sz="1700" dirty="0">
                <a:solidFill>
                  <a:schemeClr val="bg1"/>
                </a:solidFill>
              </a:rPr>
              <a:t>)</a:t>
            </a:r>
            <a:r>
              <a:rPr lang="zh-CN" altLang="en-US" sz="1700" dirty="0">
                <a:solidFill>
                  <a:schemeClr val="bg1"/>
                </a:solidFill>
              </a:rPr>
              <a:t>，其值为整型。</a:t>
            </a:r>
            <a:endParaRPr lang="en-US" altLang="zh-CN" sz="1700" dirty="0">
              <a:solidFill>
                <a:schemeClr val="bg1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rgbClr val="FFFF00"/>
                </a:solidFill>
              </a:rPr>
              <a:t>return 0;</a:t>
            </a:r>
            <a:r>
              <a:rPr lang="zh-CN" altLang="en-US" sz="1700" dirty="0">
                <a:solidFill>
                  <a:schemeClr val="bg1"/>
                </a:solidFill>
              </a:rPr>
              <a:t>的作用是当</a:t>
            </a:r>
            <a:r>
              <a:rPr lang="en-US" altLang="zh-CN" sz="1700" dirty="0">
                <a:solidFill>
                  <a:schemeClr val="bg1"/>
                </a:solidFill>
              </a:rPr>
              <a:t>main</a:t>
            </a:r>
            <a:r>
              <a:rPr lang="zh-CN" altLang="en-US" sz="1700" dirty="0">
                <a:solidFill>
                  <a:schemeClr val="bg1"/>
                </a:solidFill>
              </a:rPr>
              <a:t>函数执行结束前将整数</a:t>
            </a:r>
            <a:r>
              <a:rPr lang="en-US" altLang="zh-CN" sz="1700" dirty="0">
                <a:solidFill>
                  <a:schemeClr val="bg1"/>
                </a:solidFill>
              </a:rPr>
              <a:t>0</a:t>
            </a:r>
            <a:r>
              <a:rPr lang="zh-CN" altLang="en-US" sz="1700" dirty="0">
                <a:solidFill>
                  <a:schemeClr val="bg1"/>
                </a:solidFill>
              </a:rPr>
              <a:t>作为函数值，返回到调用函数处。</a:t>
            </a:r>
            <a:endParaRPr lang="en-US" altLang="zh-CN" sz="1700" dirty="0">
              <a:solidFill>
                <a:schemeClr val="bg1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 dirty="0">
                <a:solidFill>
                  <a:schemeClr val="bg1"/>
                </a:solidFill>
              </a:rPr>
              <a:t>函数体由花括号</a:t>
            </a:r>
            <a:r>
              <a:rPr lang="en-US" altLang="zh-CN" sz="1700" b="1" dirty="0">
                <a:solidFill>
                  <a:srgbClr val="FFFF00"/>
                </a:solidFill>
              </a:rPr>
              <a:t>{}</a:t>
            </a:r>
            <a:r>
              <a:rPr lang="zh-CN" altLang="en-US" sz="1700" dirty="0">
                <a:solidFill>
                  <a:schemeClr val="bg1"/>
                </a:solidFill>
              </a:rPr>
              <a:t>括起来。</a:t>
            </a:r>
            <a:endParaRPr lang="en-US" altLang="zh-CN" sz="1700" dirty="0">
              <a:solidFill>
                <a:schemeClr val="bg1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b="1" dirty="0" err="1">
                <a:solidFill>
                  <a:srgbClr val="FFFF00"/>
                </a:solidFill>
              </a:rPr>
              <a:t>printf</a:t>
            </a:r>
            <a:r>
              <a:rPr lang="zh-CN" altLang="en-US" sz="1700" dirty="0">
                <a:solidFill>
                  <a:schemeClr val="bg1"/>
                </a:solidFill>
              </a:rPr>
              <a:t>是</a:t>
            </a:r>
            <a:r>
              <a:rPr lang="en-US" altLang="zh-CN" sz="1700" dirty="0">
                <a:solidFill>
                  <a:schemeClr val="bg1"/>
                </a:solidFill>
              </a:rPr>
              <a:t>C</a:t>
            </a:r>
            <a:r>
              <a:rPr lang="zh-CN" altLang="en-US" sz="1700" dirty="0">
                <a:solidFill>
                  <a:schemeClr val="bg1"/>
                </a:solidFill>
              </a:rPr>
              <a:t>编译系统提供的函数库中的输出函数</a:t>
            </a:r>
            <a:r>
              <a:rPr lang="en-US" altLang="zh-CN" sz="1700" dirty="0">
                <a:solidFill>
                  <a:schemeClr val="bg1"/>
                </a:solidFill>
              </a:rPr>
              <a:t>(</a:t>
            </a:r>
            <a:r>
              <a:rPr lang="zh-CN" altLang="en-US" sz="1700" dirty="0">
                <a:solidFill>
                  <a:schemeClr val="bg1"/>
                </a:solidFill>
              </a:rPr>
              <a:t>详见第</a:t>
            </a:r>
            <a:r>
              <a:rPr lang="en-US" altLang="zh-CN" sz="1700" dirty="0">
                <a:solidFill>
                  <a:schemeClr val="bg1"/>
                </a:solidFill>
              </a:rPr>
              <a:t>4</a:t>
            </a:r>
            <a:r>
              <a:rPr lang="zh-CN" altLang="en-US" sz="1700" dirty="0">
                <a:solidFill>
                  <a:schemeClr val="bg1"/>
                </a:solidFill>
              </a:rPr>
              <a:t>章</a:t>
            </a:r>
            <a:r>
              <a:rPr lang="en-US" altLang="zh-CN" sz="1700" dirty="0">
                <a:solidFill>
                  <a:schemeClr val="bg1"/>
                </a:solidFill>
              </a:rPr>
              <a:t>)</a:t>
            </a:r>
            <a:r>
              <a:rPr lang="zh-CN" altLang="en-US" sz="1700" dirty="0">
                <a:solidFill>
                  <a:schemeClr val="bg1"/>
                </a:solidFill>
              </a:rPr>
              <a:t>。</a:t>
            </a:r>
            <a:r>
              <a:rPr lang="en-US" altLang="zh-CN" sz="1700" dirty="0" err="1">
                <a:solidFill>
                  <a:schemeClr val="bg1"/>
                </a:solidFill>
              </a:rPr>
              <a:t>printf</a:t>
            </a:r>
            <a:r>
              <a:rPr lang="zh-CN" altLang="en-US" sz="1700" dirty="0">
                <a:solidFill>
                  <a:schemeClr val="bg1"/>
                </a:solidFill>
              </a:rPr>
              <a:t>函数中</a:t>
            </a:r>
            <a:r>
              <a:rPr lang="zh-CN" altLang="en-US" sz="1700" b="1" dirty="0">
                <a:solidFill>
                  <a:srgbClr val="FFFF00"/>
                </a:solidFill>
              </a:rPr>
              <a:t>双引号</a:t>
            </a:r>
            <a:r>
              <a:rPr lang="zh-CN" altLang="en-US" sz="1700" dirty="0">
                <a:solidFill>
                  <a:schemeClr val="bg1"/>
                </a:solidFill>
              </a:rPr>
              <a:t>内的字符串</a:t>
            </a:r>
            <a:r>
              <a:rPr lang="en-US" altLang="zh-CN" sz="1700" dirty="0">
                <a:solidFill>
                  <a:schemeClr val="bg1"/>
                </a:solidFill>
              </a:rPr>
              <a:t>″This is a C program.″</a:t>
            </a:r>
            <a:r>
              <a:rPr lang="zh-CN" altLang="en-US" sz="1700" dirty="0">
                <a:solidFill>
                  <a:schemeClr val="bg1"/>
                </a:solidFill>
              </a:rPr>
              <a:t>按原样输出。</a:t>
            </a:r>
            <a:r>
              <a:rPr lang="en-US" altLang="zh-CN" sz="1700" b="1" dirty="0">
                <a:solidFill>
                  <a:srgbClr val="FFFF00"/>
                </a:solidFill>
              </a:rPr>
              <a:t>\n</a:t>
            </a:r>
            <a:r>
              <a:rPr lang="zh-CN" altLang="en-US" sz="1700" dirty="0">
                <a:solidFill>
                  <a:schemeClr val="bg1"/>
                </a:solidFill>
              </a:rPr>
              <a:t>是换行符，即在输出</a:t>
            </a:r>
            <a:r>
              <a:rPr lang="en-US" altLang="zh-CN" sz="1700" dirty="0">
                <a:solidFill>
                  <a:schemeClr val="bg1"/>
                </a:solidFill>
              </a:rPr>
              <a:t>″This is a C program.″</a:t>
            </a:r>
            <a:r>
              <a:rPr lang="zh-CN" altLang="en-US" sz="1700" dirty="0">
                <a:solidFill>
                  <a:schemeClr val="bg1"/>
                </a:solidFill>
              </a:rPr>
              <a:t>后，显示屏上的光标位置移到下一行的开头。</a:t>
            </a:r>
            <a:endParaRPr lang="en-US" altLang="zh-CN" sz="1700" dirty="0">
              <a:solidFill>
                <a:schemeClr val="bg1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 dirty="0">
                <a:solidFill>
                  <a:schemeClr val="bg1"/>
                </a:solidFill>
              </a:rPr>
              <a:t>每个语句最后都有一个</a:t>
            </a:r>
            <a:r>
              <a:rPr lang="zh-CN" altLang="en-US" sz="1700" b="1" dirty="0">
                <a:solidFill>
                  <a:srgbClr val="FFFF00"/>
                </a:solidFill>
              </a:rPr>
              <a:t>分号</a:t>
            </a:r>
            <a:r>
              <a:rPr lang="zh-CN" altLang="en-US" sz="1700" dirty="0">
                <a:solidFill>
                  <a:schemeClr val="bg1"/>
                </a:solidFill>
              </a:rPr>
              <a:t>，表示语句结束。</a:t>
            </a:r>
          </a:p>
        </p:txBody>
      </p:sp>
    </p:spTree>
    <p:extLst>
      <p:ext uri="{BB962C8B-B14F-4D97-AF65-F5344CB8AC3E}">
        <p14:creationId xmlns:p14="http://schemas.microsoft.com/office/powerpoint/2010/main" val="335717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74617" y="1506203"/>
            <a:ext cx="5257801" cy="1260611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dirty="0"/>
              <a:t>#include &lt;stdio.</a:t>
            </a:r>
            <a:r>
              <a:rPr lang="zh-CN" altLang="en-US" sz="1200"/>
              <a:t>h&gt;	</a:t>
            </a:r>
            <a:r>
              <a:rPr lang="en-US" altLang="zh-CN" sz="1200"/>
              <a:t>	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这是编译预处理指令</a:t>
            </a:r>
          </a:p>
          <a:p>
            <a:r>
              <a:rPr lang="zh-CN" altLang="en-US" sz="1200" dirty="0"/>
              <a:t>int </a:t>
            </a:r>
            <a:r>
              <a:rPr lang="zh-CN" altLang="en-US" sz="1200"/>
              <a:t>main()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定义主函数 </a:t>
            </a:r>
          </a:p>
          <a:p>
            <a:r>
              <a:rPr lang="zh-CN" altLang="en-US" sz="1200"/>
              <a:t>{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函数开始的标志 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("This is a C program.\n</a:t>
            </a:r>
            <a:r>
              <a:rPr lang="en-US" altLang="zh-CN" sz="1200"/>
              <a:t>")</a:t>
            </a:r>
            <a:r>
              <a:rPr lang="zh-CN" altLang="en-US" sz="1200"/>
              <a:t>;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输出所指定的一行信息</a:t>
            </a:r>
            <a:r>
              <a:rPr lang="zh-CN" altLang="en-US" sz="1200" dirty="0">
                <a:solidFill>
                  <a:srgbClr val="0070C0"/>
                </a:solidFill>
              </a:rPr>
              <a:t> </a:t>
            </a:r>
          </a:p>
          <a:p>
            <a:r>
              <a:rPr lang="zh-CN" altLang="en-US" sz="1200" dirty="0"/>
              <a:t>    return </a:t>
            </a:r>
            <a:r>
              <a:rPr lang="zh-CN" altLang="en-US" sz="1200"/>
              <a:t>0;		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函数执行完毕时返回函数值0</a:t>
            </a:r>
          </a:p>
          <a:p>
            <a:r>
              <a:rPr lang="zh-CN" altLang="en-US" sz="1200"/>
              <a:t>}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函数结束的标志</a:t>
            </a:r>
          </a:p>
        </p:txBody>
      </p:sp>
      <p:sp>
        <p:nvSpPr>
          <p:cNvPr id="9" name="折角形 8"/>
          <p:cNvSpPr/>
          <p:nvPr/>
        </p:nvSpPr>
        <p:spPr>
          <a:xfrm>
            <a:off x="628650" y="3004457"/>
            <a:ext cx="7840733" cy="3592286"/>
          </a:xfrm>
          <a:prstGeom prst="foldedCorne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828676" y="3060008"/>
            <a:ext cx="2063815" cy="494314"/>
            <a:chOff x="8656983" y="762144"/>
            <a:chExt cx="2751753" cy="58477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983" y="762144"/>
              <a:ext cx="487017" cy="48701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253331" y="873588"/>
              <a:ext cx="2155405" cy="47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程序分析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8656983" y="1249158"/>
              <a:ext cx="18387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746677" y="3636961"/>
            <a:ext cx="7604678" cy="295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FF00"/>
                </a:solidFill>
              </a:rPr>
              <a:t>main</a:t>
            </a:r>
            <a:r>
              <a:rPr lang="zh-CN" altLang="en-US" dirty="0">
                <a:solidFill>
                  <a:schemeClr val="bg1"/>
                </a:solidFill>
              </a:rPr>
              <a:t>是函数的名字，表示“主函数”；每一个</a:t>
            </a: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语言程序都必须有一个 </a:t>
            </a:r>
            <a:r>
              <a:rPr lang="en-US" altLang="zh-CN" dirty="0">
                <a:solidFill>
                  <a:schemeClr val="bg1"/>
                </a:solidFill>
              </a:rPr>
              <a:t>main </a:t>
            </a:r>
            <a:r>
              <a:rPr lang="zh-CN" altLang="en-US" dirty="0">
                <a:solidFill>
                  <a:schemeClr val="bg1"/>
                </a:solidFill>
              </a:rPr>
              <a:t>函数。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14313" indent="-214313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main</a:t>
            </a:r>
            <a:r>
              <a:rPr lang="zh-CN" altLang="en-US" dirty="0">
                <a:solidFill>
                  <a:schemeClr val="bg1"/>
                </a:solidFill>
              </a:rPr>
              <a:t>前面的</a:t>
            </a:r>
            <a:r>
              <a:rPr lang="en-US" altLang="zh-CN" b="1" dirty="0" err="1">
                <a:solidFill>
                  <a:srgbClr val="FFFF00"/>
                </a:solidFill>
              </a:rPr>
              <a:t>int</a:t>
            </a:r>
            <a:r>
              <a:rPr lang="zh-CN" altLang="en-US" dirty="0">
                <a:solidFill>
                  <a:schemeClr val="bg1"/>
                </a:solidFill>
              </a:rPr>
              <a:t>表示此函数的类型是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整型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，即在执行主函数后会得到一个值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即函数值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，其值为整型。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14313" indent="-214313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FF00"/>
                </a:solidFill>
              </a:rPr>
              <a:t>return 0;</a:t>
            </a:r>
            <a:r>
              <a:rPr lang="zh-CN" altLang="en-US" dirty="0">
                <a:solidFill>
                  <a:schemeClr val="bg1"/>
                </a:solidFill>
              </a:rPr>
              <a:t>的作用是当</a:t>
            </a:r>
            <a:r>
              <a:rPr lang="en-US" altLang="zh-CN" dirty="0">
                <a:solidFill>
                  <a:schemeClr val="bg1"/>
                </a:solidFill>
              </a:rPr>
              <a:t>main</a:t>
            </a:r>
            <a:r>
              <a:rPr lang="zh-CN" altLang="en-US" dirty="0">
                <a:solidFill>
                  <a:schemeClr val="bg1"/>
                </a:solidFill>
              </a:rPr>
              <a:t>函数执行结束前将整数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作为函数值，返回到调用函数处。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14313" indent="-214313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函数体由花括号</a:t>
            </a:r>
            <a:r>
              <a:rPr lang="en-US" altLang="zh-CN" b="1" dirty="0">
                <a:solidFill>
                  <a:srgbClr val="FFFF00"/>
                </a:solidFill>
              </a:rPr>
              <a:t>{}</a:t>
            </a:r>
            <a:r>
              <a:rPr lang="zh-CN" altLang="en-US" dirty="0">
                <a:solidFill>
                  <a:schemeClr val="bg1"/>
                </a:solidFill>
              </a:rPr>
              <a:t>括起来。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1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74617" y="1467313"/>
            <a:ext cx="5257801" cy="1260611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dirty="0"/>
              <a:t>#include &lt;stdio.</a:t>
            </a:r>
            <a:r>
              <a:rPr lang="zh-CN" altLang="en-US" sz="1200"/>
              <a:t>h&gt;	</a:t>
            </a:r>
            <a:r>
              <a:rPr lang="en-US" altLang="zh-CN" sz="1200"/>
              <a:t>	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这是编译预处理指令</a:t>
            </a:r>
          </a:p>
          <a:p>
            <a:r>
              <a:rPr lang="zh-CN" altLang="en-US" sz="1200" dirty="0"/>
              <a:t>int </a:t>
            </a:r>
            <a:r>
              <a:rPr lang="zh-CN" altLang="en-US" sz="1200"/>
              <a:t>main()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定义主函数 </a:t>
            </a:r>
          </a:p>
          <a:p>
            <a:r>
              <a:rPr lang="zh-CN" altLang="en-US" sz="1200"/>
              <a:t>{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函数开始的标志 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("This is a C program.\n</a:t>
            </a:r>
            <a:r>
              <a:rPr lang="en-US" altLang="zh-CN" sz="1200"/>
              <a:t>")</a:t>
            </a:r>
            <a:r>
              <a:rPr lang="zh-CN" altLang="en-US" sz="1200"/>
              <a:t>;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输出所指定的一行信息</a:t>
            </a:r>
            <a:r>
              <a:rPr lang="zh-CN" altLang="en-US" sz="1200" dirty="0">
                <a:solidFill>
                  <a:srgbClr val="0070C0"/>
                </a:solidFill>
              </a:rPr>
              <a:t> </a:t>
            </a:r>
          </a:p>
          <a:p>
            <a:r>
              <a:rPr lang="zh-CN" altLang="en-US" sz="1200" dirty="0"/>
              <a:t>    return </a:t>
            </a:r>
            <a:r>
              <a:rPr lang="zh-CN" altLang="en-US" sz="1200"/>
              <a:t>0;		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函数执行完毕时返回函数值0</a:t>
            </a:r>
          </a:p>
          <a:p>
            <a:r>
              <a:rPr lang="zh-CN" altLang="en-US" sz="1200"/>
              <a:t>}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函数结束的标志</a:t>
            </a:r>
          </a:p>
        </p:txBody>
      </p:sp>
      <p:sp>
        <p:nvSpPr>
          <p:cNvPr id="9" name="折角形 8"/>
          <p:cNvSpPr/>
          <p:nvPr/>
        </p:nvSpPr>
        <p:spPr>
          <a:xfrm>
            <a:off x="648527" y="2792876"/>
            <a:ext cx="7840733" cy="3699998"/>
          </a:xfrm>
          <a:prstGeom prst="foldedCorne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828676" y="2826738"/>
            <a:ext cx="2111077" cy="421007"/>
            <a:chOff x="8656983" y="486175"/>
            <a:chExt cx="2814769" cy="49806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983" y="486175"/>
              <a:ext cx="487017" cy="487019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154616" y="510897"/>
              <a:ext cx="2317136" cy="473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程序分析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8656983" y="984236"/>
              <a:ext cx="18387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766554" y="3429000"/>
            <a:ext cx="7604678" cy="235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solidFill>
                  <a:srgbClr val="FFFF00"/>
                </a:solidFill>
              </a:rPr>
              <a:t>printf</a:t>
            </a:r>
            <a:r>
              <a:rPr lang="zh-CN" altLang="en-US" sz="2000" dirty="0">
                <a:solidFill>
                  <a:schemeClr val="bg1"/>
                </a:solidFill>
              </a:rPr>
              <a:t>是</a:t>
            </a:r>
            <a:r>
              <a:rPr lang="en-US" altLang="zh-CN" sz="2000" dirty="0">
                <a:solidFill>
                  <a:schemeClr val="bg1"/>
                </a:solidFill>
              </a:rPr>
              <a:t>C</a:t>
            </a:r>
            <a:r>
              <a:rPr lang="zh-CN" altLang="en-US" sz="2000" dirty="0">
                <a:solidFill>
                  <a:schemeClr val="bg1"/>
                </a:solidFill>
              </a:rPr>
              <a:t>编译系统提供的函数库中的输出函数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详见第</a:t>
            </a: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章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r>
              <a:rPr lang="en-US" altLang="zh-CN" sz="2000" dirty="0" err="1">
                <a:solidFill>
                  <a:schemeClr val="bg1"/>
                </a:solidFill>
              </a:rPr>
              <a:t>printf</a:t>
            </a:r>
            <a:r>
              <a:rPr lang="zh-CN" altLang="en-US" sz="2000" dirty="0">
                <a:solidFill>
                  <a:schemeClr val="bg1"/>
                </a:solidFill>
              </a:rPr>
              <a:t>函数中</a:t>
            </a:r>
            <a:r>
              <a:rPr lang="zh-CN" altLang="en-US" sz="2000" b="1" dirty="0">
                <a:solidFill>
                  <a:srgbClr val="FFFF00"/>
                </a:solidFill>
              </a:rPr>
              <a:t>双引号</a:t>
            </a:r>
            <a:r>
              <a:rPr lang="zh-CN" altLang="en-US" sz="2000" dirty="0">
                <a:solidFill>
                  <a:schemeClr val="bg1"/>
                </a:solidFill>
              </a:rPr>
              <a:t>内的字符串</a:t>
            </a:r>
            <a:r>
              <a:rPr lang="en-US" altLang="zh-CN" sz="2000" dirty="0">
                <a:solidFill>
                  <a:schemeClr val="bg1"/>
                </a:solidFill>
              </a:rPr>
              <a:t>″This is a C program.″</a:t>
            </a:r>
            <a:r>
              <a:rPr lang="zh-CN" altLang="en-US" sz="2000" dirty="0">
                <a:solidFill>
                  <a:schemeClr val="bg1"/>
                </a:solidFill>
              </a:rPr>
              <a:t>按原样输出。</a:t>
            </a:r>
            <a:r>
              <a:rPr lang="en-US" altLang="zh-CN" sz="2000" b="1" dirty="0">
                <a:solidFill>
                  <a:srgbClr val="FFFF00"/>
                </a:solidFill>
              </a:rPr>
              <a:t>\n</a:t>
            </a:r>
            <a:r>
              <a:rPr lang="zh-CN" altLang="en-US" sz="2000" dirty="0">
                <a:solidFill>
                  <a:schemeClr val="bg1"/>
                </a:solidFill>
              </a:rPr>
              <a:t>是换行符，即在输出</a:t>
            </a:r>
            <a:r>
              <a:rPr lang="en-US" altLang="zh-CN" sz="2000" dirty="0">
                <a:solidFill>
                  <a:schemeClr val="bg1"/>
                </a:solidFill>
              </a:rPr>
              <a:t>″This is a C program.″</a:t>
            </a:r>
            <a:r>
              <a:rPr lang="zh-CN" altLang="en-US" sz="2000" dirty="0">
                <a:solidFill>
                  <a:schemeClr val="bg1"/>
                </a:solidFill>
              </a:rPr>
              <a:t>后，显示屏上的光标位置移到下一行的开头。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14313" indent="-214313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每个语句最后都有一个</a:t>
            </a:r>
            <a:r>
              <a:rPr lang="zh-CN" altLang="en-US" sz="2000" b="1" dirty="0">
                <a:solidFill>
                  <a:srgbClr val="FFFF00"/>
                </a:solidFill>
              </a:rPr>
              <a:t>分号</a:t>
            </a:r>
            <a:r>
              <a:rPr lang="zh-CN" altLang="en-US" sz="2000" dirty="0">
                <a:solidFill>
                  <a:schemeClr val="bg1"/>
                </a:solidFill>
              </a:rPr>
              <a:t>，表示语句结束。</a:t>
            </a:r>
          </a:p>
        </p:txBody>
      </p:sp>
    </p:spTree>
    <p:extLst>
      <p:ext uri="{BB962C8B-B14F-4D97-AF65-F5344CB8AC3E}">
        <p14:creationId xmlns:p14="http://schemas.microsoft.com/office/powerpoint/2010/main" val="4187971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66555" y="1478213"/>
            <a:ext cx="5257801" cy="1260611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dirty="0"/>
              <a:t>#include &lt;stdio.</a:t>
            </a:r>
            <a:r>
              <a:rPr lang="zh-CN" altLang="en-US" sz="1200"/>
              <a:t>h&gt;	</a:t>
            </a:r>
            <a:r>
              <a:rPr lang="en-US" altLang="zh-CN" sz="1200"/>
              <a:t>	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这是编译预处理指令</a:t>
            </a:r>
          </a:p>
          <a:p>
            <a:r>
              <a:rPr lang="zh-CN" altLang="en-US" sz="1200" dirty="0"/>
              <a:t>int </a:t>
            </a:r>
            <a:r>
              <a:rPr lang="zh-CN" altLang="en-US" sz="1200"/>
              <a:t>main()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定义主函数 </a:t>
            </a:r>
          </a:p>
          <a:p>
            <a:r>
              <a:rPr lang="zh-CN" altLang="en-US" sz="1200"/>
              <a:t>{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函数开始的标志 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("This is a C program.\n</a:t>
            </a:r>
            <a:r>
              <a:rPr lang="en-US" altLang="zh-CN" sz="1200"/>
              <a:t>")</a:t>
            </a:r>
            <a:r>
              <a:rPr lang="zh-CN" altLang="en-US" sz="1200"/>
              <a:t>;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输出所指定的一行信息</a:t>
            </a:r>
            <a:r>
              <a:rPr lang="zh-CN" altLang="en-US" sz="1200" dirty="0">
                <a:solidFill>
                  <a:srgbClr val="0070C0"/>
                </a:solidFill>
              </a:rPr>
              <a:t> </a:t>
            </a:r>
          </a:p>
          <a:p>
            <a:r>
              <a:rPr lang="zh-CN" altLang="en-US" sz="1200" dirty="0"/>
              <a:t>    return </a:t>
            </a:r>
            <a:r>
              <a:rPr lang="zh-CN" altLang="en-US" sz="1200"/>
              <a:t>0;		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函数执行完毕时返回函数值0</a:t>
            </a:r>
          </a:p>
          <a:p>
            <a:r>
              <a:rPr lang="zh-CN" altLang="en-US" sz="1200"/>
              <a:t>}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函数结束的标志</a:t>
            </a:r>
          </a:p>
        </p:txBody>
      </p:sp>
      <p:sp>
        <p:nvSpPr>
          <p:cNvPr id="9" name="折角形 8"/>
          <p:cNvSpPr/>
          <p:nvPr/>
        </p:nvSpPr>
        <p:spPr>
          <a:xfrm>
            <a:off x="674617" y="2803776"/>
            <a:ext cx="7840733" cy="3839620"/>
          </a:xfrm>
          <a:prstGeom prst="foldedCorne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828674" y="2867060"/>
            <a:ext cx="2343125" cy="461665"/>
            <a:chOff x="8656983" y="533880"/>
            <a:chExt cx="3124167" cy="54615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983" y="563450"/>
              <a:ext cx="487017" cy="48702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210295" y="533880"/>
              <a:ext cx="2570855" cy="54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程序分析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8656983" y="1050467"/>
              <a:ext cx="18387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674617" y="3517649"/>
            <a:ext cx="7313261" cy="281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在使用函数库中的输入输出函数时，编译系统要求程序提供有关此函数的信息，程序第</a:t>
            </a:r>
            <a:r>
              <a:rPr lang="en-US" altLang="zh-CN" sz="2000" dirty="0">
                <a:solidFill>
                  <a:schemeClr val="bg1"/>
                </a:solidFill>
              </a:rPr>
              <a:t>1</a:t>
            </a:r>
            <a:r>
              <a:rPr lang="zh-CN" altLang="en-US" sz="2000" dirty="0">
                <a:solidFill>
                  <a:schemeClr val="bg1"/>
                </a:solidFill>
              </a:rPr>
              <a:t>行“</a:t>
            </a:r>
            <a:r>
              <a:rPr lang="en-US" altLang="zh-CN" sz="2000" b="1" dirty="0">
                <a:solidFill>
                  <a:srgbClr val="FFFF00"/>
                </a:solidFill>
              </a:rPr>
              <a:t>#include &lt;</a:t>
            </a:r>
            <a:r>
              <a:rPr lang="en-US" altLang="zh-CN" sz="2000" b="1" dirty="0" err="1">
                <a:solidFill>
                  <a:srgbClr val="FFFF00"/>
                </a:solidFill>
              </a:rPr>
              <a:t>stdio.h</a:t>
            </a:r>
            <a:r>
              <a:rPr lang="en-US" altLang="zh-CN" sz="2000" b="1" dirty="0">
                <a:solidFill>
                  <a:srgbClr val="FFFF00"/>
                </a:solidFill>
              </a:rPr>
              <a:t>&gt;</a:t>
            </a:r>
            <a:r>
              <a:rPr lang="en-US" altLang="zh-CN" sz="2000" dirty="0">
                <a:solidFill>
                  <a:schemeClr val="bg1"/>
                </a:solidFill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</a:rPr>
              <a:t>的作用就是用来提供这些信息的。</a:t>
            </a:r>
            <a:r>
              <a:rPr lang="en-US" altLang="zh-CN" sz="2000" b="1" dirty="0" err="1">
                <a:solidFill>
                  <a:srgbClr val="FFFF00"/>
                </a:solidFill>
              </a:rPr>
              <a:t>stdio.h</a:t>
            </a:r>
            <a:r>
              <a:rPr lang="zh-CN" altLang="en-US" sz="2000" dirty="0">
                <a:solidFill>
                  <a:schemeClr val="bg1"/>
                </a:solidFill>
              </a:rPr>
              <a:t>是系统提供的一个文件名，</a:t>
            </a:r>
            <a:r>
              <a:rPr lang="en-US" altLang="zh-CN" sz="2000" b="1" dirty="0" err="1">
                <a:solidFill>
                  <a:srgbClr val="FFFF00"/>
                </a:solidFill>
              </a:rPr>
              <a:t>stdio</a:t>
            </a:r>
            <a:r>
              <a:rPr lang="zh-CN" altLang="en-US" sz="2000" dirty="0">
                <a:solidFill>
                  <a:schemeClr val="bg1"/>
                </a:solidFill>
              </a:rPr>
              <a:t>是</a:t>
            </a:r>
            <a:r>
              <a:rPr lang="en-US" altLang="zh-CN" sz="2000" dirty="0">
                <a:solidFill>
                  <a:schemeClr val="bg1"/>
                </a:solidFill>
              </a:rPr>
              <a:t>standard input &amp; output</a:t>
            </a:r>
            <a:r>
              <a:rPr lang="zh-CN" altLang="en-US" sz="2000" dirty="0">
                <a:solidFill>
                  <a:schemeClr val="bg1"/>
                </a:solidFill>
              </a:rPr>
              <a:t>的缩写，文件后缀</a:t>
            </a:r>
            <a:r>
              <a:rPr lang="en-US" altLang="zh-CN" sz="2000" b="1" dirty="0">
                <a:solidFill>
                  <a:srgbClr val="FFFF00"/>
                </a:solidFill>
              </a:rPr>
              <a:t>.h</a:t>
            </a:r>
            <a:r>
              <a:rPr lang="zh-CN" altLang="en-US" sz="2000" dirty="0">
                <a:solidFill>
                  <a:schemeClr val="bg1"/>
                </a:solidFill>
              </a:rPr>
              <a:t>的意思是头文件</a:t>
            </a:r>
            <a:r>
              <a:rPr lang="en-US" altLang="zh-CN" sz="2000" dirty="0">
                <a:solidFill>
                  <a:schemeClr val="bg1"/>
                </a:solidFill>
              </a:rPr>
              <a:t>(header file)</a:t>
            </a:r>
            <a:r>
              <a:rPr lang="zh-CN" altLang="en-US" sz="2000" dirty="0">
                <a:solidFill>
                  <a:schemeClr val="bg1"/>
                </a:solidFill>
              </a:rPr>
              <a:t>，因为这些文件都是放在程序各文件模块的开头的。输入输出函数的相关信息已事先放在</a:t>
            </a:r>
            <a:r>
              <a:rPr lang="en-US" altLang="zh-CN" sz="2000" dirty="0" err="1">
                <a:solidFill>
                  <a:schemeClr val="bg1"/>
                </a:solidFill>
              </a:rPr>
              <a:t>stdio.h</a:t>
            </a:r>
            <a:r>
              <a:rPr lang="zh-CN" altLang="en-US" sz="2000" dirty="0">
                <a:solidFill>
                  <a:schemeClr val="bg1"/>
                </a:solidFill>
              </a:rPr>
              <a:t>文件中。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59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74617" y="1563954"/>
            <a:ext cx="5257801" cy="1260611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dirty="0"/>
              <a:t>#include &lt;stdio.</a:t>
            </a:r>
            <a:r>
              <a:rPr lang="zh-CN" altLang="en-US" sz="1200"/>
              <a:t>h&gt;	</a:t>
            </a:r>
            <a:r>
              <a:rPr lang="en-US" altLang="zh-CN" sz="1200"/>
              <a:t>	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这是编译预处理指令</a:t>
            </a:r>
          </a:p>
          <a:p>
            <a:r>
              <a:rPr lang="zh-CN" altLang="en-US" sz="1200" dirty="0"/>
              <a:t>int </a:t>
            </a:r>
            <a:r>
              <a:rPr lang="zh-CN" altLang="en-US" sz="1200"/>
              <a:t>main()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定义主函数 </a:t>
            </a:r>
          </a:p>
          <a:p>
            <a:r>
              <a:rPr lang="zh-CN" altLang="en-US" sz="1200"/>
              <a:t>{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函数开始的标志 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("This is a C program.\n</a:t>
            </a:r>
            <a:r>
              <a:rPr lang="en-US" altLang="zh-CN" sz="1200"/>
              <a:t>")</a:t>
            </a:r>
            <a:r>
              <a:rPr lang="zh-CN" altLang="en-US" sz="1200"/>
              <a:t>;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输出所指定的一行信息</a:t>
            </a:r>
            <a:r>
              <a:rPr lang="zh-CN" altLang="en-US" sz="1200" dirty="0">
                <a:solidFill>
                  <a:srgbClr val="0070C0"/>
                </a:solidFill>
              </a:rPr>
              <a:t> </a:t>
            </a:r>
          </a:p>
          <a:p>
            <a:r>
              <a:rPr lang="zh-CN" altLang="en-US" sz="1200" dirty="0"/>
              <a:t>    return </a:t>
            </a:r>
            <a:r>
              <a:rPr lang="zh-CN" altLang="en-US" sz="1200"/>
              <a:t>0;		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函数执行完毕时返回函数值0</a:t>
            </a:r>
          </a:p>
          <a:p>
            <a:r>
              <a:rPr lang="zh-CN" altLang="en-US" sz="1200"/>
              <a:t>}			</a:t>
            </a:r>
            <a:r>
              <a:rPr lang="en-US" altLang="zh-CN" sz="1200"/>
              <a:t>	</a:t>
            </a:r>
            <a:r>
              <a:rPr lang="zh-CN" altLang="en-US" sz="120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函数结束的标志</a:t>
            </a:r>
          </a:p>
        </p:txBody>
      </p:sp>
      <p:sp>
        <p:nvSpPr>
          <p:cNvPr id="9" name="折角形 8"/>
          <p:cNvSpPr/>
          <p:nvPr/>
        </p:nvSpPr>
        <p:spPr>
          <a:xfrm>
            <a:off x="674617" y="3032140"/>
            <a:ext cx="7840733" cy="3527280"/>
          </a:xfrm>
          <a:prstGeom prst="foldedCorne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828675" y="3069343"/>
            <a:ext cx="1870372" cy="450116"/>
            <a:chOff x="8656983" y="773187"/>
            <a:chExt cx="2493829" cy="53249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983" y="773187"/>
              <a:ext cx="487017" cy="48701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236467" y="832345"/>
              <a:ext cx="1914345" cy="473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程序分析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8656983" y="1260206"/>
              <a:ext cx="19143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826824" y="3687372"/>
            <a:ext cx="7313261" cy="281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FF00"/>
                </a:solidFill>
              </a:rPr>
              <a:t>//</a:t>
            </a:r>
            <a:r>
              <a:rPr lang="zh-CN" altLang="en-US" sz="2000" dirty="0">
                <a:solidFill>
                  <a:schemeClr val="bg1"/>
                </a:solidFill>
              </a:rPr>
              <a:t>表示从此处到本行结束是“注释”，用来对程序有关部分进行必要的说明。在写</a:t>
            </a:r>
            <a:r>
              <a:rPr lang="en-US" altLang="zh-CN" sz="2000" dirty="0">
                <a:solidFill>
                  <a:schemeClr val="bg1"/>
                </a:solidFill>
              </a:rPr>
              <a:t>C</a:t>
            </a:r>
            <a:r>
              <a:rPr lang="zh-CN" altLang="en-US" sz="2000" dirty="0">
                <a:solidFill>
                  <a:schemeClr val="bg1"/>
                </a:solidFill>
              </a:rPr>
              <a:t>程序时应当多用注释，以方便自己和别人理解程序各部分的作用。在程序进行预编译处理时将每个注释替换为一个空格，因此在编译时注释部分不产生目标代码，注释对运行不起作用。注释只是给人看的，而不是让计算机执行的。</a:t>
            </a:r>
          </a:p>
        </p:txBody>
      </p:sp>
    </p:spTree>
    <p:extLst>
      <p:ext uri="{BB962C8B-B14F-4D97-AF65-F5344CB8AC3E}">
        <p14:creationId xmlns:p14="http://schemas.microsoft.com/office/powerpoint/2010/main" val="324293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注释</a:t>
            </a:r>
          </a:p>
        </p:txBody>
      </p:sp>
      <p:sp>
        <p:nvSpPr>
          <p:cNvPr id="5" name="MH_Other_1"/>
          <p:cNvSpPr/>
          <p:nvPr>
            <p:custDataLst>
              <p:tags r:id="rId1"/>
            </p:custDataLst>
          </p:nvPr>
        </p:nvSpPr>
        <p:spPr>
          <a:xfrm rot="5400000">
            <a:off x="823318" y="1395179"/>
            <a:ext cx="216694" cy="325040"/>
          </a:xfrm>
          <a:prstGeom prst="corner">
            <a:avLst>
              <a:gd name="adj1" fmla="val 22649"/>
              <a:gd name="adj2" fmla="val 206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cxnSp>
        <p:nvCxnSpPr>
          <p:cNvPr id="6" name="MH_Other_2"/>
          <p:cNvCxnSpPr/>
          <p:nvPr>
            <p:custDataLst>
              <p:tags r:id="rId2"/>
            </p:custDataLst>
          </p:nvPr>
        </p:nvCxnSpPr>
        <p:spPr>
          <a:xfrm>
            <a:off x="763191" y="1847537"/>
            <a:ext cx="17041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Other_3"/>
          <p:cNvSpPr/>
          <p:nvPr>
            <p:custDataLst>
              <p:tags r:id="rId3"/>
            </p:custDataLst>
          </p:nvPr>
        </p:nvSpPr>
        <p:spPr>
          <a:xfrm rot="5400000">
            <a:off x="5270999" y="1347553"/>
            <a:ext cx="216694" cy="325040"/>
          </a:xfrm>
          <a:prstGeom prst="corner">
            <a:avLst>
              <a:gd name="adj1" fmla="val 22649"/>
              <a:gd name="adj2" fmla="val 206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cxnSp>
        <p:nvCxnSpPr>
          <p:cNvPr id="8" name="MH_Other_4"/>
          <p:cNvCxnSpPr/>
          <p:nvPr>
            <p:custDataLst>
              <p:tags r:id="rId4"/>
            </p:custDataLst>
          </p:nvPr>
        </p:nvCxnSpPr>
        <p:spPr>
          <a:xfrm>
            <a:off x="5248484" y="1847537"/>
            <a:ext cx="23943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Text_1"/>
          <p:cNvSpPr txBox="1"/>
          <p:nvPr>
            <p:custDataLst>
              <p:tags r:id="rId5"/>
            </p:custDataLst>
          </p:nvPr>
        </p:nvSpPr>
        <p:spPr>
          <a:xfrm>
            <a:off x="700321" y="2139815"/>
            <a:ext cx="1829938" cy="1597819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lnSpc>
                <a:spcPct val="150000"/>
              </a:lnSpc>
              <a:spcAft>
                <a:spcPts val="450"/>
              </a:spcAft>
              <a:defRPr/>
            </a:pPr>
            <a:r>
              <a:rPr lang="zh-CN" alt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这种注释可以单独占一行，也可以出现在一行中其他内容的右侧。此种注释的范围从</a:t>
            </a:r>
            <a:r>
              <a:rPr lang="en-US" altLang="zh-CN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//</a:t>
            </a:r>
            <a:r>
              <a:rPr lang="zh-CN" alt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开始，以换行符结束。如果注释内容一行内写不下，可以用多个单行注释。</a:t>
            </a:r>
          </a:p>
        </p:txBody>
      </p:sp>
      <p:sp>
        <p:nvSpPr>
          <p:cNvPr id="11" name="MH_Text_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50074" y="2612489"/>
            <a:ext cx="2527904" cy="1596629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zh-CN" altLang="en-US" sz="1800" dirty="0"/>
              <a:t>这种注释可以包含多行内容。它可以单独占一行</a:t>
            </a:r>
            <a:r>
              <a:rPr lang="en-US" altLang="zh-CN" sz="1800" dirty="0"/>
              <a:t>(</a:t>
            </a:r>
            <a:r>
              <a:rPr lang="zh-CN" altLang="en-US" sz="1800" dirty="0"/>
              <a:t>在行开头以</a:t>
            </a:r>
            <a:r>
              <a:rPr lang="en-US" altLang="zh-CN" sz="1800" dirty="0"/>
              <a:t>/</a:t>
            </a:r>
            <a:r>
              <a:rPr lang="zh-CN" altLang="en-US" sz="1800" dirty="0"/>
              <a:t>*开始，行末以*</a:t>
            </a:r>
            <a:r>
              <a:rPr lang="en-US" altLang="zh-CN" sz="1800" dirty="0"/>
              <a:t>/</a:t>
            </a:r>
            <a:r>
              <a:rPr lang="zh-CN" altLang="en-US" sz="1800" dirty="0"/>
              <a:t>结束），也可以包含多行。编译系统在发现一个</a:t>
            </a:r>
            <a:r>
              <a:rPr lang="en-US" altLang="zh-CN" sz="1800" dirty="0"/>
              <a:t>/</a:t>
            </a:r>
            <a:r>
              <a:rPr lang="zh-CN" altLang="en-US" sz="1800" dirty="0"/>
              <a:t>*后，会开始找注释结束符*</a:t>
            </a:r>
            <a:r>
              <a:rPr lang="en-US" altLang="zh-CN" sz="1800" dirty="0"/>
              <a:t>/</a:t>
            </a:r>
            <a:r>
              <a:rPr lang="zh-CN" altLang="en-US" sz="1800" dirty="0"/>
              <a:t>，把二者间的内容作为注释。</a:t>
            </a:r>
          </a:p>
        </p:txBody>
      </p:sp>
      <p:sp>
        <p:nvSpPr>
          <p:cNvPr id="12" name="MH_SubTitle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58440" y="1510073"/>
            <a:ext cx="1968736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开始的单行注释</a:t>
            </a:r>
          </a:p>
        </p:txBody>
      </p:sp>
      <p:sp>
        <p:nvSpPr>
          <p:cNvPr id="13" name="MH_SubTitle_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68245" y="1510073"/>
            <a:ext cx="2856256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1600" dirty="0"/>
              <a:t>以</a:t>
            </a:r>
            <a:r>
              <a:rPr lang="en-US" altLang="zh-CN" sz="1600" dirty="0"/>
              <a:t>/</a:t>
            </a:r>
            <a:r>
              <a:rPr lang="zh-CN" altLang="en-US" sz="1600" dirty="0"/>
              <a:t>*开始，以*</a:t>
            </a:r>
            <a:r>
              <a:rPr lang="en-US" altLang="zh-CN" sz="1600" dirty="0"/>
              <a:t>/</a:t>
            </a:r>
            <a:r>
              <a:rPr lang="zh-CN" altLang="en-US" sz="1600" dirty="0"/>
              <a:t>结束的块式注释</a:t>
            </a:r>
          </a:p>
        </p:txBody>
      </p:sp>
      <p:sp>
        <p:nvSpPr>
          <p:cNvPr id="14" name="矩形 13"/>
          <p:cNvSpPr/>
          <p:nvPr/>
        </p:nvSpPr>
        <p:spPr>
          <a:xfrm>
            <a:off x="763191" y="6342833"/>
            <a:ext cx="6914787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dirty="0"/>
              <a:t>注意：在字符串中的</a:t>
            </a:r>
            <a:r>
              <a:rPr lang="en-US" altLang="zh-CN" sz="1600" dirty="0"/>
              <a:t>//</a:t>
            </a:r>
            <a:r>
              <a:rPr lang="zh-CN" altLang="en-US" sz="1600" dirty="0"/>
              <a:t>和</a:t>
            </a:r>
            <a:r>
              <a:rPr lang="en-US" altLang="zh-CN" sz="1600" dirty="0"/>
              <a:t>/</a:t>
            </a:r>
            <a:r>
              <a:rPr lang="zh-CN" altLang="en-US" sz="1600" dirty="0"/>
              <a:t>*都不作为注释的开始。而是作为字符串的一部分。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3317860" y="2611343"/>
            <a:ext cx="1412760" cy="7966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第一行注释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继续注释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3317860" y="3483553"/>
            <a:ext cx="1412760" cy="7966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7175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7175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*一整块都是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注释*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9378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注释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18894" y="1841794"/>
            <a:ext cx="2902804" cy="2338320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2000" dirty="0"/>
              <a:t>#include &lt;</a:t>
            </a:r>
            <a:r>
              <a:rPr lang="en-US" altLang="zh-CN" sz="2000" dirty="0" err="1"/>
              <a:t>stdio.h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/>
              <a:t>main()	</a:t>
            </a:r>
            <a:endParaRPr lang="en-US" altLang="zh-CN" sz="2000" dirty="0"/>
          </a:p>
          <a:p>
            <a:r>
              <a:rPr lang="en-US" altLang="zh-CN" sz="2000" dirty="0"/>
              <a:t>{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("//how do you do!\n");</a:t>
            </a:r>
          </a:p>
          <a:p>
            <a:r>
              <a:rPr lang="en-US" altLang="zh-CN" sz="2000" dirty="0"/>
              <a:t>    return 0;</a:t>
            </a:r>
          </a:p>
          <a:p>
            <a:r>
              <a:rPr lang="en-US" altLang="zh-CN" sz="2000" dirty="0"/>
              <a:t>}</a:t>
            </a:r>
            <a:endParaRPr lang="zh-CN" altLang="en-US" sz="2000" dirty="0">
              <a:solidFill>
                <a:srgbClr val="008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927" y="4614010"/>
            <a:ext cx="4394661" cy="132556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571999" y="1841794"/>
            <a:ext cx="3582955" cy="2338320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2000" dirty="0"/>
              <a:t>#include &lt;</a:t>
            </a:r>
            <a:r>
              <a:rPr lang="en-US" altLang="zh-CN" sz="2000" dirty="0" err="1"/>
              <a:t>stdio.h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/>
              <a:t>int main()	</a:t>
            </a:r>
          </a:p>
          <a:p>
            <a:r>
              <a:rPr lang="en-US" altLang="zh-CN" sz="2000" dirty="0"/>
              <a:t>{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("/*how do you do!*/\n");</a:t>
            </a:r>
          </a:p>
          <a:p>
            <a:r>
              <a:rPr lang="en-US" altLang="zh-CN" sz="2000" dirty="0"/>
              <a:t>    return 0;</a:t>
            </a:r>
          </a:p>
          <a:p>
            <a:r>
              <a:rPr lang="en-US" altLang="zh-CN" sz="2000" dirty="0"/>
              <a:t>}</a:t>
            </a:r>
            <a:endParaRPr lang="zh-CN" altLang="en-US" sz="2000" dirty="0">
              <a:solidFill>
                <a:srgbClr val="008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454" y="4614010"/>
            <a:ext cx="4016756" cy="12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94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745" y="1614447"/>
            <a:ext cx="5424281" cy="44218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accent1"/>
                </a:solidFill>
              </a:rPr>
              <a:t>【</a:t>
            </a:r>
            <a:r>
              <a:rPr lang="zh-CN" altLang="en-US" sz="2400" dirty="0">
                <a:solidFill>
                  <a:schemeClr val="accent1"/>
                </a:solidFill>
              </a:rPr>
              <a:t>例</a:t>
            </a:r>
            <a:r>
              <a:rPr lang="en-US" altLang="zh-CN" sz="2400" dirty="0">
                <a:solidFill>
                  <a:schemeClr val="accent1"/>
                </a:solidFill>
              </a:rPr>
              <a:t>1.2】</a:t>
            </a:r>
            <a:r>
              <a:rPr lang="zh-CN" altLang="en-US" sz="2400" dirty="0">
                <a:solidFill>
                  <a:schemeClr val="accent1"/>
                </a:solidFill>
              </a:rPr>
              <a:t>求两个整数之和</a:t>
            </a:r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346" y="2347356"/>
            <a:ext cx="5078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解题思路</a:t>
            </a:r>
            <a:r>
              <a:rPr lang="en-US" altLang="zh-CN" sz="2000" b="1" dirty="0"/>
              <a:t>: </a:t>
            </a:r>
            <a:r>
              <a:rPr lang="zh-CN" altLang="en-US" sz="2000" dirty="0"/>
              <a:t>设置</a:t>
            </a:r>
            <a:r>
              <a:rPr lang="en-US" altLang="zh-CN" sz="2000" dirty="0"/>
              <a:t>3</a:t>
            </a:r>
            <a:r>
              <a:rPr lang="zh-CN" altLang="en-US" sz="2000" dirty="0"/>
              <a:t>个变量，</a:t>
            </a:r>
            <a:r>
              <a:rPr lang="en-US" altLang="zh-CN" sz="2000" dirty="0"/>
              <a:t>a</a:t>
            </a:r>
            <a:r>
              <a:rPr lang="zh-CN" altLang="en-US" sz="2000" dirty="0"/>
              <a:t>和</a:t>
            </a:r>
            <a:r>
              <a:rPr lang="en-US" altLang="zh-CN" sz="2000" dirty="0"/>
              <a:t>b</a:t>
            </a:r>
            <a:r>
              <a:rPr lang="zh-CN" altLang="en-US" sz="2000" dirty="0"/>
              <a:t>用来存放两个整数，</a:t>
            </a:r>
            <a:r>
              <a:rPr lang="en-US" altLang="zh-CN" sz="2000" dirty="0"/>
              <a:t>sum</a:t>
            </a:r>
            <a:r>
              <a:rPr lang="zh-CN" altLang="en-US" sz="2000" dirty="0"/>
              <a:t>用来存放和数。用赋值运算符“</a:t>
            </a:r>
            <a:r>
              <a:rPr lang="en-US" altLang="zh-CN" sz="2000" dirty="0"/>
              <a:t>=”</a:t>
            </a:r>
            <a:r>
              <a:rPr lang="zh-CN" altLang="en-US" sz="2000" dirty="0"/>
              <a:t>把相加的结果传送给</a:t>
            </a:r>
            <a:r>
              <a:rPr lang="en-US" altLang="zh-CN" sz="2000" dirty="0"/>
              <a:t>sum</a:t>
            </a:r>
            <a:r>
              <a:rPr lang="zh-CN" altLang="en-US" sz="2000" dirty="0"/>
              <a:t>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00346" y="3429000"/>
            <a:ext cx="7593352" cy="3363686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	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这是编译预处理指令 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main( )		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定义主函数</a:t>
            </a:r>
          </a:p>
          <a:p>
            <a:r>
              <a:rPr lang="en-US" altLang="zh-CN" dirty="0"/>
              <a:t>{ 		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函数开始 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a,b,sum</a:t>
            </a:r>
            <a:r>
              <a:rPr lang="en-US" altLang="zh-CN" dirty="0"/>
              <a:t>; 	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本行是程序的声明部分，定义</a:t>
            </a:r>
            <a:r>
              <a:rPr lang="en-US" altLang="zh-CN" dirty="0" err="1">
                <a:solidFill>
                  <a:srgbClr val="008000"/>
                </a:solidFill>
              </a:rPr>
              <a:t>a,b,sum</a:t>
            </a:r>
            <a:r>
              <a:rPr lang="zh-CN" altLang="en-US" dirty="0">
                <a:solidFill>
                  <a:srgbClr val="008000"/>
                </a:solidFill>
              </a:rPr>
              <a:t>为整型变量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a=123;		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对变量</a:t>
            </a:r>
            <a:r>
              <a:rPr lang="en-US" altLang="zh-CN" dirty="0">
                <a:solidFill>
                  <a:srgbClr val="008000"/>
                </a:solidFill>
              </a:rPr>
              <a:t>a</a:t>
            </a:r>
            <a:r>
              <a:rPr lang="zh-CN" altLang="en-US" dirty="0">
                <a:solidFill>
                  <a:srgbClr val="008000"/>
                </a:solidFill>
              </a:rPr>
              <a:t>赋值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b=456;		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对变量</a:t>
            </a:r>
            <a:r>
              <a:rPr lang="en-US" altLang="zh-CN" dirty="0">
                <a:solidFill>
                  <a:srgbClr val="008000"/>
                </a:solidFill>
              </a:rPr>
              <a:t>b</a:t>
            </a:r>
            <a:r>
              <a:rPr lang="zh-CN" altLang="en-US" dirty="0">
                <a:solidFill>
                  <a:srgbClr val="008000"/>
                </a:solidFill>
              </a:rPr>
              <a:t>赋值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sum=</a:t>
            </a:r>
            <a:r>
              <a:rPr lang="en-US" altLang="zh-CN" dirty="0" err="1"/>
              <a:t>a+b</a:t>
            </a:r>
            <a:r>
              <a:rPr lang="en-US" altLang="zh-CN" dirty="0"/>
              <a:t>;	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进行</a:t>
            </a:r>
            <a:r>
              <a:rPr lang="en-US" altLang="zh-CN" dirty="0" err="1">
                <a:solidFill>
                  <a:srgbClr val="008000"/>
                </a:solidFill>
              </a:rPr>
              <a:t>a+b</a:t>
            </a:r>
            <a:r>
              <a:rPr lang="zh-CN" altLang="en-US" dirty="0">
                <a:solidFill>
                  <a:srgbClr val="008000"/>
                </a:solidFill>
              </a:rPr>
              <a:t>的运算，并把结果存放在变量</a:t>
            </a:r>
            <a:r>
              <a:rPr lang="en-US" altLang="zh-CN" dirty="0">
                <a:solidFill>
                  <a:srgbClr val="008000"/>
                </a:solidFill>
              </a:rPr>
              <a:t>sum</a:t>
            </a:r>
            <a:r>
              <a:rPr lang="zh-CN" altLang="en-US" dirty="0">
                <a:solidFill>
                  <a:srgbClr val="008000"/>
                </a:solidFill>
              </a:rPr>
              <a:t>中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printf</a:t>
            </a:r>
            <a:r>
              <a:rPr lang="en-US" altLang="zh-CN" dirty="0"/>
              <a:t>("sum is %d\</a:t>
            </a:r>
            <a:r>
              <a:rPr lang="en-US" altLang="zh-CN" dirty="0" err="1"/>
              <a:t>n",sum</a:t>
            </a:r>
            <a:r>
              <a:rPr lang="en-US" altLang="zh-CN" dirty="0"/>
              <a:t>); 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输出结果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return 0;	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使函数返回值为</a:t>
            </a:r>
            <a:r>
              <a:rPr lang="en-US" altLang="zh-CN" dirty="0">
                <a:solidFill>
                  <a:srgbClr val="008000"/>
                </a:solidFill>
              </a:rPr>
              <a:t>0</a:t>
            </a:r>
          </a:p>
          <a:p>
            <a:r>
              <a:rPr lang="en-US" altLang="zh-CN" dirty="0"/>
              <a:t>}			</a:t>
            </a:r>
            <a:r>
              <a:rPr lang="en-US" altLang="zh-CN" dirty="0">
                <a:solidFill>
                  <a:srgbClr val="008000"/>
                </a:solidFill>
              </a:rPr>
              <a:t>//</a:t>
            </a:r>
            <a:r>
              <a:rPr lang="zh-CN" altLang="en-US" dirty="0">
                <a:solidFill>
                  <a:srgbClr val="008000"/>
                </a:solidFill>
              </a:rPr>
              <a:t>函数结束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7904" y="1219323"/>
            <a:ext cx="353635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06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37919" y="1511363"/>
            <a:ext cx="5779605" cy="2062558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dirty="0"/>
              <a:t>#include &lt;</a:t>
            </a:r>
            <a:r>
              <a:rPr lang="en-US" altLang="zh-CN" sz="1200" dirty="0" err="1"/>
              <a:t>stdio.h</a:t>
            </a:r>
            <a:r>
              <a:rPr lang="en-US" altLang="zh-CN" sz="1200" dirty="0"/>
              <a:t>&gt;	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这是编译预处理指令 </a:t>
            </a:r>
          </a:p>
          <a:p>
            <a:r>
              <a:rPr lang="en-US" altLang="zh-CN" sz="1200" dirty="0" err="1"/>
              <a:t>int</a:t>
            </a:r>
            <a:r>
              <a:rPr lang="en-US" altLang="zh-CN" sz="1200" dirty="0"/>
              <a:t> main( )		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定义主函数</a:t>
            </a:r>
          </a:p>
          <a:p>
            <a:r>
              <a:rPr lang="en-US" altLang="zh-CN" sz="1200" dirty="0"/>
              <a:t>{ 		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函数开始 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 err="1"/>
              <a:t>int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a,b,sum</a:t>
            </a:r>
            <a:r>
              <a:rPr lang="en-US" altLang="zh-CN" sz="1200" dirty="0"/>
              <a:t>; 	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本行是程序的声明部分，定义</a:t>
            </a:r>
            <a:r>
              <a:rPr lang="en-US" altLang="zh-CN" sz="1200" dirty="0" err="1">
                <a:solidFill>
                  <a:srgbClr val="008000"/>
                </a:solidFill>
              </a:rPr>
              <a:t>a,b,sum</a:t>
            </a:r>
            <a:r>
              <a:rPr lang="zh-CN" altLang="en-US" sz="1200" dirty="0">
                <a:solidFill>
                  <a:srgbClr val="008000"/>
                </a:solidFill>
              </a:rPr>
              <a:t>为整型变量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a=123;		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对变量</a:t>
            </a:r>
            <a:r>
              <a:rPr lang="en-US" altLang="zh-CN" sz="1200" dirty="0">
                <a:solidFill>
                  <a:srgbClr val="008000"/>
                </a:solidFill>
              </a:rPr>
              <a:t>a</a:t>
            </a:r>
            <a:r>
              <a:rPr lang="zh-CN" altLang="en-US" sz="1200" dirty="0">
                <a:solidFill>
                  <a:srgbClr val="008000"/>
                </a:solidFill>
              </a:rPr>
              <a:t>赋值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b=456;		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对变量</a:t>
            </a:r>
            <a:r>
              <a:rPr lang="en-US" altLang="zh-CN" sz="1200" dirty="0">
                <a:solidFill>
                  <a:srgbClr val="008000"/>
                </a:solidFill>
              </a:rPr>
              <a:t>b</a:t>
            </a:r>
            <a:r>
              <a:rPr lang="zh-CN" altLang="en-US" sz="1200" dirty="0">
                <a:solidFill>
                  <a:srgbClr val="008000"/>
                </a:solidFill>
              </a:rPr>
              <a:t>赋值 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sum=</a:t>
            </a:r>
            <a:r>
              <a:rPr lang="en-US" altLang="zh-CN" sz="1200" dirty="0" err="1"/>
              <a:t>a+b</a:t>
            </a:r>
            <a:r>
              <a:rPr lang="en-US" altLang="zh-CN" sz="1200" dirty="0"/>
              <a:t>;	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进行</a:t>
            </a:r>
            <a:r>
              <a:rPr lang="en-US" altLang="zh-CN" sz="1200" dirty="0" err="1">
                <a:solidFill>
                  <a:srgbClr val="008000"/>
                </a:solidFill>
              </a:rPr>
              <a:t>a+b</a:t>
            </a:r>
            <a:r>
              <a:rPr lang="zh-CN" altLang="en-US" sz="1200" dirty="0">
                <a:solidFill>
                  <a:srgbClr val="008000"/>
                </a:solidFill>
              </a:rPr>
              <a:t>的运算，并把结果存放在变量</a:t>
            </a:r>
            <a:r>
              <a:rPr lang="en-US" altLang="zh-CN" sz="1200" dirty="0">
                <a:solidFill>
                  <a:srgbClr val="008000"/>
                </a:solidFill>
              </a:rPr>
              <a:t>sum</a:t>
            </a:r>
            <a:r>
              <a:rPr lang="zh-CN" altLang="en-US" sz="1200" dirty="0">
                <a:solidFill>
                  <a:srgbClr val="008000"/>
                </a:solidFill>
              </a:rPr>
              <a:t>中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</a:t>
            </a:r>
            <a:r>
              <a:rPr lang="en-US" altLang="zh-CN" sz="1350" dirty="0"/>
              <a:t>"</a:t>
            </a:r>
            <a:r>
              <a:rPr lang="en-US" altLang="zh-CN" sz="1200" dirty="0"/>
              <a:t>sum is %d\</a:t>
            </a:r>
            <a:r>
              <a:rPr lang="en-US" altLang="zh-CN" sz="1200" dirty="0" err="1"/>
              <a:t>n</a:t>
            </a:r>
            <a:r>
              <a:rPr lang="en-US" altLang="zh-CN" sz="1350" dirty="0" err="1"/>
              <a:t>"</a:t>
            </a:r>
            <a:r>
              <a:rPr lang="en-US" altLang="zh-CN" sz="1200" dirty="0" err="1"/>
              <a:t>,sum</a:t>
            </a:r>
            <a:r>
              <a:rPr lang="en-US" altLang="zh-CN" sz="1200" dirty="0"/>
              <a:t>); 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输出结果 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return 0;	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使函数返回值为</a:t>
            </a:r>
            <a:r>
              <a:rPr lang="en-US" altLang="zh-CN" sz="1200" dirty="0">
                <a:solidFill>
                  <a:srgbClr val="008000"/>
                </a:solidFill>
              </a:rPr>
              <a:t>0</a:t>
            </a:r>
          </a:p>
          <a:p>
            <a:r>
              <a:rPr lang="en-US" altLang="zh-CN" sz="1200" dirty="0"/>
              <a:t>}			</a:t>
            </a:r>
            <a:r>
              <a:rPr lang="en-US" altLang="zh-CN" sz="1200" dirty="0">
                <a:solidFill>
                  <a:srgbClr val="008000"/>
                </a:solidFill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</a:rPr>
              <a:t>函数结束</a:t>
            </a:r>
          </a:p>
        </p:txBody>
      </p:sp>
      <p:sp>
        <p:nvSpPr>
          <p:cNvPr id="8" name="折角形 7"/>
          <p:cNvSpPr/>
          <p:nvPr/>
        </p:nvSpPr>
        <p:spPr>
          <a:xfrm>
            <a:off x="237919" y="3895390"/>
            <a:ext cx="8691477" cy="2766667"/>
          </a:xfrm>
          <a:prstGeom prst="foldedCorne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16679" y="4156304"/>
            <a:ext cx="2127941" cy="443078"/>
            <a:chOff x="7922974" y="1203671"/>
            <a:chExt cx="2837255" cy="52416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980" y="1203671"/>
              <a:ext cx="487017" cy="48701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8595333" y="1254503"/>
              <a:ext cx="2164896" cy="47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程序分析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922974" y="1690688"/>
              <a:ext cx="1914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329208" y="4725922"/>
            <a:ext cx="7484166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rgbClr val="FFFF00"/>
                </a:solidFill>
              </a:rPr>
              <a:t>printf</a:t>
            </a:r>
            <a:r>
              <a:rPr lang="en-US" altLang="zh-CN" sz="1600" b="1" dirty="0">
                <a:solidFill>
                  <a:srgbClr val="FFFF00"/>
                </a:solidFill>
              </a:rPr>
              <a:t>("sum is %d\</a:t>
            </a:r>
            <a:r>
              <a:rPr lang="en-US" altLang="zh-CN" sz="1600" b="1" dirty="0" err="1">
                <a:solidFill>
                  <a:srgbClr val="FFFF00"/>
                </a:solidFill>
              </a:rPr>
              <a:t>n",sum</a:t>
            </a:r>
            <a:r>
              <a:rPr lang="en-US" altLang="zh-CN" sz="1600" b="1" dirty="0">
                <a:solidFill>
                  <a:srgbClr val="FFFF00"/>
                </a:solidFill>
              </a:rPr>
              <a:t>); </a:t>
            </a:r>
            <a:r>
              <a:rPr lang="en-US" altLang="zh-CN" sz="1600" dirty="0" err="1">
                <a:solidFill>
                  <a:schemeClr val="bg1"/>
                </a:solidFill>
              </a:rPr>
              <a:t>printf</a:t>
            </a:r>
            <a:r>
              <a:rPr lang="zh-CN" altLang="en-US" sz="1600" dirty="0">
                <a:solidFill>
                  <a:schemeClr val="bg1"/>
                </a:solidFill>
              </a:rPr>
              <a:t>函数圆括号内有两个参数。第一个参数是双引号中的内容</a:t>
            </a:r>
            <a:r>
              <a:rPr lang="en-US" altLang="zh-CN" sz="1600" dirty="0">
                <a:solidFill>
                  <a:schemeClr val="bg1"/>
                </a:solidFill>
              </a:rPr>
              <a:t>sum is %d\n</a:t>
            </a:r>
            <a:r>
              <a:rPr lang="zh-CN" altLang="en-US" sz="1600" dirty="0">
                <a:solidFill>
                  <a:schemeClr val="bg1"/>
                </a:solidFill>
              </a:rPr>
              <a:t>，它是输出格式字符串，作用是输出用户希望输出的字符和输出的格式。其中</a:t>
            </a:r>
            <a:r>
              <a:rPr lang="en-US" altLang="zh-CN" sz="1600" dirty="0">
                <a:solidFill>
                  <a:schemeClr val="bg1"/>
                </a:solidFill>
              </a:rPr>
              <a:t>sum is</a:t>
            </a:r>
            <a:r>
              <a:rPr lang="zh-CN" altLang="en-US" sz="1600" dirty="0">
                <a:solidFill>
                  <a:schemeClr val="bg1"/>
                </a:solidFill>
              </a:rPr>
              <a:t>是用户希望输出的字符，</a:t>
            </a:r>
            <a:r>
              <a:rPr lang="zh-CN" altLang="en-US" sz="1600" b="1" dirty="0">
                <a:solidFill>
                  <a:srgbClr val="FFFF00"/>
                </a:solidFill>
              </a:rPr>
              <a:t>％</a:t>
            </a:r>
            <a:r>
              <a:rPr lang="en-US" altLang="zh-CN" sz="1600" b="1" dirty="0">
                <a:solidFill>
                  <a:srgbClr val="FFFF00"/>
                </a:solidFill>
              </a:rPr>
              <a:t>d</a:t>
            </a:r>
            <a:r>
              <a:rPr lang="zh-CN" altLang="en-US" sz="1600" dirty="0">
                <a:solidFill>
                  <a:schemeClr val="bg1"/>
                </a:solidFill>
              </a:rPr>
              <a:t>是指定的输出格式，</a:t>
            </a:r>
            <a:r>
              <a:rPr lang="en-US" altLang="zh-CN" sz="1600" b="1" dirty="0">
                <a:solidFill>
                  <a:srgbClr val="FFFF00"/>
                </a:solidFill>
              </a:rPr>
              <a:t>d</a:t>
            </a:r>
            <a:r>
              <a:rPr lang="zh-CN" altLang="en-US" sz="1600" dirty="0">
                <a:solidFill>
                  <a:schemeClr val="bg1"/>
                </a:solidFill>
              </a:rPr>
              <a:t>表示用“十进制整数”形式输出。圆括号内第二个参数</a:t>
            </a:r>
            <a:r>
              <a:rPr lang="en-US" altLang="zh-CN" sz="1600" dirty="0">
                <a:solidFill>
                  <a:schemeClr val="bg1"/>
                </a:solidFill>
              </a:rPr>
              <a:t>sum</a:t>
            </a:r>
            <a:r>
              <a:rPr lang="zh-CN" altLang="en-US" sz="1600" dirty="0">
                <a:solidFill>
                  <a:schemeClr val="bg1"/>
                </a:solidFill>
              </a:rPr>
              <a:t>表示要输出变量</a:t>
            </a:r>
            <a:r>
              <a:rPr lang="en-US" altLang="zh-CN" sz="1600" dirty="0">
                <a:solidFill>
                  <a:schemeClr val="bg1"/>
                </a:solidFill>
              </a:rPr>
              <a:t>sum</a:t>
            </a:r>
            <a:r>
              <a:rPr lang="zh-CN" altLang="en-US" sz="1600" dirty="0">
                <a:solidFill>
                  <a:schemeClr val="bg1"/>
                </a:solidFill>
              </a:rPr>
              <a:t>的值。在执行</a:t>
            </a:r>
            <a:r>
              <a:rPr lang="en-US" altLang="zh-CN" sz="1600" dirty="0" err="1">
                <a:solidFill>
                  <a:schemeClr val="bg1"/>
                </a:solidFill>
              </a:rPr>
              <a:t>printf</a:t>
            </a:r>
            <a:r>
              <a:rPr lang="zh-CN" altLang="en-US" sz="1600" dirty="0">
                <a:solidFill>
                  <a:schemeClr val="bg1"/>
                </a:solidFill>
              </a:rPr>
              <a:t>函数时，将</a:t>
            </a:r>
            <a:r>
              <a:rPr lang="en-US" altLang="zh-CN" sz="1600" dirty="0">
                <a:solidFill>
                  <a:schemeClr val="bg1"/>
                </a:solidFill>
              </a:rPr>
              <a:t>sum</a:t>
            </a:r>
            <a:r>
              <a:rPr lang="zh-CN" altLang="en-US" sz="1600" dirty="0">
                <a:solidFill>
                  <a:schemeClr val="bg1"/>
                </a:solidFill>
              </a:rPr>
              <a:t>变量的值</a:t>
            </a:r>
            <a:r>
              <a:rPr lang="en-US" altLang="zh-CN" sz="1600" dirty="0">
                <a:solidFill>
                  <a:schemeClr val="bg1"/>
                </a:solidFill>
              </a:rPr>
              <a:t>(</a:t>
            </a:r>
            <a:r>
              <a:rPr lang="zh-CN" altLang="en-US" sz="1600" dirty="0">
                <a:solidFill>
                  <a:schemeClr val="bg1"/>
                </a:solidFill>
              </a:rPr>
              <a:t>以十进制整数表示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  <a:r>
              <a:rPr lang="zh-CN" altLang="en-US" sz="1600" dirty="0">
                <a:solidFill>
                  <a:schemeClr val="bg1"/>
                </a:solidFill>
              </a:rPr>
              <a:t>取代双引号中的</a:t>
            </a:r>
            <a:r>
              <a:rPr lang="en-US" altLang="zh-CN" sz="1600" dirty="0">
                <a:solidFill>
                  <a:schemeClr val="bg1"/>
                </a:solidFill>
              </a:rPr>
              <a:t>%d</a:t>
            </a:r>
            <a:r>
              <a:rPr lang="zh-CN" altLang="en-US" sz="16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6117920" y="3178387"/>
            <a:ext cx="3085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/>
              <a:t>printf</a:t>
            </a:r>
            <a:r>
              <a:rPr lang="en-US" altLang="zh-CN" sz="2000" dirty="0"/>
              <a:t>("sum is </a:t>
            </a:r>
            <a:r>
              <a:rPr lang="en-US" altLang="zh-CN" sz="2000" dirty="0">
                <a:solidFill>
                  <a:schemeClr val="accent1"/>
                </a:solidFill>
              </a:rPr>
              <a:t>%d</a:t>
            </a:r>
            <a:r>
              <a:rPr lang="en-US" altLang="zh-CN" sz="2000" dirty="0"/>
              <a:t>\n", </a:t>
            </a:r>
            <a:r>
              <a:rPr lang="en-US" altLang="zh-CN" sz="2000" dirty="0">
                <a:solidFill>
                  <a:schemeClr val="accent1"/>
                </a:solidFill>
              </a:rPr>
              <a:t>sum</a:t>
            </a:r>
            <a:r>
              <a:rPr lang="en-US" altLang="zh-CN" sz="2000" dirty="0"/>
              <a:t>); </a:t>
            </a:r>
            <a:endParaRPr lang="zh-CN" altLang="en-US" sz="2000" dirty="0"/>
          </a:p>
        </p:txBody>
      </p:sp>
      <p:sp>
        <p:nvSpPr>
          <p:cNvPr id="15" name="任意多边形 14"/>
          <p:cNvSpPr/>
          <p:nvPr/>
        </p:nvSpPr>
        <p:spPr>
          <a:xfrm>
            <a:off x="7813374" y="2921863"/>
            <a:ext cx="864095" cy="313083"/>
          </a:xfrm>
          <a:custGeom>
            <a:avLst/>
            <a:gdLst>
              <a:gd name="connsiteX0" fmla="*/ 705678 w 705678"/>
              <a:gd name="connsiteY0" fmla="*/ 417444 h 417444"/>
              <a:gd name="connsiteX1" fmla="*/ 705678 w 705678"/>
              <a:gd name="connsiteY1" fmla="*/ 0 h 417444"/>
              <a:gd name="connsiteX2" fmla="*/ 0 w 705678"/>
              <a:gd name="connsiteY2" fmla="*/ 0 h 417444"/>
              <a:gd name="connsiteX3" fmla="*/ 0 w 705678"/>
              <a:gd name="connsiteY3" fmla="*/ 407505 h 4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678" h="417444">
                <a:moveTo>
                  <a:pt x="705678" y="417444"/>
                </a:moveTo>
                <a:lnTo>
                  <a:pt x="705678" y="0"/>
                </a:lnTo>
                <a:lnTo>
                  <a:pt x="0" y="0"/>
                </a:lnTo>
                <a:lnTo>
                  <a:pt x="0" y="407505"/>
                </a:lnTo>
              </a:path>
            </a:pathLst>
          </a:custGeom>
          <a:noFill/>
          <a:ln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6117920" y="2486972"/>
            <a:ext cx="3033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输出时用</a:t>
            </a:r>
            <a:r>
              <a:rPr lang="en-US" altLang="zh-CN" sz="2000" dirty="0"/>
              <a:t>sum</a:t>
            </a:r>
            <a:r>
              <a:rPr lang="zh-CN" altLang="en-US" sz="2000" dirty="0"/>
              <a:t>的值取代</a:t>
            </a:r>
            <a:r>
              <a:rPr lang="en-US" altLang="zh-CN" sz="2000" dirty="0"/>
              <a:t>%d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767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B7091-DD87-4427-AE21-ED60AC98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如何学好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语言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EE43E7-662E-4FAD-A423-44E92E8E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004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一、两个误区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、上课认真听讲，好好做实验，就能学好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、计算机等级考试高分就表明学好了</a:t>
            </a:r>
            <a:r>
              <a:rPr lang="en-US" altLang="zh-CN" dirty="0"/>
              <a:t>C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二、学习方法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、学以致用！多课后练习！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、大量的自学、课外扩展。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、广泛的阅读，尤其是国外的作者书籍和程序。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、深入参与开源社区：</a:t>
            </a:r>
            <a:r>
              <a:rPr lang="en-US" altLang="zh-CN" b="1" dirty="0" err="1"/>
              <a:t>Github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、三大法宝：</a:t>
            </a:r>
            <a:r>
              <a:rPr lang="en-US" altLang="zh-CN" dirty="0"/>
              <a:t>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zh-CN" altLang="en-US" dirty="0"/>
              <a:t>、</a:t>
            </a:r>
            <a:r>
              <a:rPr lang="en-US" altLang="zh-CN" dirty="0"/>
              <a:t>google(</a:t>
            </a:r>
            <a:r>
              <a:rPr lang="en-US" altLang="zh-CN" dirty="0" err="1"/>
              <a:t>bing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 err="1"/>
              <a:t>stackoverflow</a:t>
            </a: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349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12883"/>
            <a:ext cx="7886700" cy="764195"/>
          </a:xfrm>
        </p:spPr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34880"/>
            <a:ext cx="3564294" cy="104065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accent1"/>
                </a:solidFill>
              </a:rPr>
              <a:t>【</a:t>
            </a:r>
            <a:r>
              <a:rPr lang="zh-CN" altLang="en-US" sz="2400" dirty="0">
                <a:solidFill>
                  <a:schemeClr val="accent1"/>
                </a:solidFill>
              </a:rPr>
              <a:t>例</a:t>
            </a:r>
            <a:r>
              <a:rPr lang="en-US" altLang="zh-CN" sz="2400" dirty="0">
                <a:solidFill>
                  <a:schemeClr val="accent1"/>
                </a:solidFill>
              </a:rPr>
              <a:t>1.3】</a:t>
            </a:r>
            <a:r>
              <a:rPr lang="zh-CN" altLang="en-US" sz="2400" dirty="0">
                <a:solidFill>
                  <a:schemeClr val="accent1"/>
                </a:solidFill>
              </a:rPr>
              <a:t>求两个整数中的较大者</a:t>
            </a:r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811" y="2311772"/>
            <a:ext cx="32823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解题思路</a:t>
            </a:r>
            <a:r>
              <a:rPr lang="en-US" altLang="zh-CN" sz="2000" b="1" dirty="0"/>
              <a:t>: </a:t>
            </a:r>
            <a:r>
              <a:rPr lang="zh-CN" altLang="en-US" sz="2000" dirty="0"/>
              <a:t> 用一个函数来实现求两个整数中的较大者。在主函数中调用此函数并输出结果。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49841" y="1150109"/>
            <a:ext cx="5494159" cy="5707891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pPr defTabSz="267891"/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主函数</a:t>
            </a:r>
          </a:p>
          <a:p>
            <a:pPr defTabSz="267891"/>
            <a:r>
              <a:rPr lang="en-US" altLang="zh-CN" sz="1600" dirty="0" err="1"/>
              <a:t>int</a:t>
            </a:r>
            <a:r>
              <a:rPr lang="en-US" altLang="zh-CN" sz="1600" dirty="0"/>
              <a:t> main()			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定义主函数</a:t>
            </a:r>
          </a:p>
          <a:p>
            <a:pPr defTabSz="267891"/>
            <a:r>
              <a:rPr lang="en-US" altLang="zh-CN" sz="1600" dirty="0"/>
              <a:t>{					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主函数体开始</a:t>
            </a:r>
          </a:p>
          <a:p>
            <a:pPr defTabSz="267891"/>
            <a:r>
              <a:rPr lang="zh-CN" altLang="en-US" sz="1600" dirty="0"/>
              <a:t>	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max(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x,int</a:t>
            </a:r>
            <a:r>
              <a:rPr lang="en-US" altLang="zh-CN" sz="1600" dirty="0"/>
              <a:t> y);	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对被调用函数</a:t>
            </a:r>
            <a:r>
              <a:rPr lang="en-US" altLang="zh-CN" sz="1600" dirty="0">
                <a:solidFill>
                  <a:srgbClr val="008000"/>
                </a:solidFill>
              </a:rPr>
              <a:t>max</a:t>
            </a:r>
            <a:r>
              <a:rPr lang="zh-CN" altLang="en-US" sz="1600" dirty="0">
                <a:solidFill>
                  <a:srgbClr val="008000"/>
                </a:solidFill>
              </a:rPr>
              <a:t>的声明</a:t>
            </a:r>
            <a:endParaRPr lang="en-US" altLang="zh-CN" sz="1600" dirty="0">
              <a:solidFill>
                <a:srgbClr val="008000"/>
              </a:solidFill>
            </a:endParaRPr>
          </a:p>
          <a:p>
            <a:pPr defTabSz="267891"/>
            <a:r>
              <a:rPr lang="zh-CN" altLang="en-US" sz="1600" dirty="0"/>
              <a:t>	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a,b,c</a:t>
            </a:r>
            <a:r>
              <a:rPr lang="en-US" altLang="zh-CN" sz="1600" dirty="0"/>
              <a:t>;			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定义变量</a:t>
            </a:r>
            <a:r>
              <a:rPr lang="en-US" altLang="zh-CN" sz="1600" dirty="0">
                <a:solidFill>
                  <a:srgbClr val="008000"/>
                </a:solidFill>
              </a:rPr>
              <a:t>a</a:t>
            </a:r>
            <a:r>
              <a:rPr lang="zh-CN" altLang="en-US" sz="1600" dirty="0">
                <a:solidFill>
                  <a:srgbClr val="008000"/>
                </a:solidFill>
              </a:rPr>
              <a:t>，</a:t>
            </a:r>
            <a:r>
              <a:rPr lang="en-US" altLang="zh-CN" sz="1600" dirty="0">
                <a:solidFill>
                  <a:srgbClr val="008000"/>
                </a:solidFill>
              </a:rPr>
              <a:t>b</a:t>
            </a:r>
            <a:r>
              <a:rPr lang="zh-CN" altLang="en-US" sz="1600" dirty="0">
                <a:solidFill>
                  <a:srgbClr val="008000"/>
                </a:solidFill>
              </a:rPr>
              <a:t>，</a:t>
            </a:r>
            <a:r>
              <a:rPr lang="en-US" altLang="zh-CN" sz="1600" dirty="0">
                <a:solidFill>
                  <a:srgbClr val="008000"/>
                </a:solidFill>
              </a:rPr>
              <a:t>c</a:t>
            </a:r>
          </a:p>
          <a:p>
            <a:pPr defTabSz="267891"/>
            <a:r>
              <a:rPr lang="en-US" altLang="zh-CN" sz="1600" dirty="0"/>
              <a:t>	</a:t>
            </a:r>
            <a:r>
              <a:rPr lang="en-US" altLang="zh-CN" sz="1600" dirty="0" err="1"/>
              <a:t>scanf</a:t>
            </a:r>
            <a:r>
              <a:rPr lang="en-US" altLang="zh-CN" sz="1600" dirty="0"/>
              <a:t>("%</a:t>
            </a:r>
            <a:r>
              <a:rPr lang="en-US" altLang="zh-CN" sz="1600" dirty="0" err="1"/>
              <a:t>d,%d",&amp;a,&amp;b</a:t>
            </a:r>
            <a:r>
              <a:rPr lang="en-US" altLang="zh-CN" sz="1600" dirty="0"/>
              <a:t>); 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输入变量</a:t>
            </a:r>
            <a:r>
              <a:rPr lang="en-US" altLang="zh-CN" sz="1600" dirty="0">
                <a:solidFill>
                  <a:srgbClr val="008000"/>
                </a:solidFill>
              </a:rPr>
              <a:t>a</a:t>
            </a:r>
            <a:r>
              <a:rPr lang="zh-CN" altLang="en-US" sz="1600" dirty="0">
                <a:solidFill>
                  <a:srgbClr val="008000"/>
                </a:solidFill>
              </a:rPr>
              <a:t>和</a:t>
            </a:r>
            <a:r>
              <a:rPr lang="en-US" altLang="zh-CN" sz="1600" dirty="0">
                <a:solidFill>
                  <a:srgbClr val="008000"/>
                </a:solidFill>
              </a:rPr>
              <a:t>b</a:t>
            </a:r>
            <a:r>
              <a:rPr lang="zh-CN" altLang="en-US" sz="1600" dirty="0">
                <a:solidFill>
                  <a:srgbClr val="008000"/>
                </a:solidFill>
              </a:rPr>
              <a:t>的值</a:t>
            </a:r>
            <a:endParaRPr lang="en-US" altLang="zh-CN" sz="1600" dirty="0">
              <a:solidFill>
                <a:srgbClr val="008000"/>
              </a:solidFill>
            </a:endParaRPr>
          </a:p>
          <a:p>
            <a:pPr defTabSz="267891"/>
            <a:r>
              <a:rPr lang="zh-CN" altLang="en-US" sz="1600" dirty="0"/>
              <a:t>	</a:t>
            </a:r>
            <a:r>
              <a:rPr lang="en-US" altLang="zh-CN" sz="1600" dirty="0"/>
              <a:t>c=max(</a:t>
            </a:r>
            <a:r>
              <a:rPr lang="en-US" altLang="zh-CN" sz="1600" dirty="0" err="1"/>
              <a:t>a,b</a:t>
            </a:r>
            <a:r>
              <a:rPr lang="en-US" altLang="zh-CN" sz="1600" dirty="0"/>
              <a:t>);		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调用</a:t>
            </a:r>
            <a:r>
              <a:rPr lang="en-US" altLang="zh-CN" sz="1600" dirty="0">
                <a:solidFill>
                  <a:srgbClr val="008000"/>
                </a:solidFill>
              </a:rPr>
              <a:t>max</a:t>
            </a:r>
            <a:r>
              <a:rPr lang="zh-CN" altLang="en-US" sz="1600" dirty="0">
                <a:solidFill>
                  <a:srgbClr val="008000"/>
                </a:solidFill>
              </a:rPr>
              <a:t>函数，将得到的值赋给</a:t>
            </a:r>
            <a:r>
              <a:rPr lang="en-US" altLang="zh-CN" sz="1600" dirty="0">
                <a:solidFill>
                  <a:srgbClr val="008000"/>
                </a:solidFill>
              </a:rPr>
              <a:t>c</a:t>
            </a:r>
          </a:p>
          <a:p>
            <a:pPr defTabSz="267891"/>
            <a:r>
              <a:rPr lang="en-US" altLang="zh-CN" sz="1600" dirty="0"/>
              <a:t>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("max=%d\</a:t>
            </a:r>
            <a:r>
              <a:rPr lang="en-US" altLang="zh-CN" sz="1600" dirty="0" err="1"/>
              <a:t>n",c</a:t>
            </a:r>
            <a:r>
              <a:rPr lang="en-US" altLang="zh-CN" sz="1600" dirty="0"/>
              <a:t>); 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输出</a:t>
            </a:r>
            <a:r>
              <a:rPr lang="en-US" altLang="zh-CN" sz="1600" dirty="0">
                <a:solidFill>
                  <a:srgbClr val="008000"/>
                </a:solidFill>
              </a:rPr>
              <a:t>c</a:t>
            </a:r>
            <a:r>
              <a:rPr lang="zh-CN" altLang="en-US" sz="1600" dirty="0">
                <a:solidFill>
                  <a:srgbClr val="008000"/>
                </a:solidFill>
              </a:rPr>
              <a:t>的值</a:t>
            </a:r>
            <a:endParaRPr lang="en-US" altLang="zh-CN" sz="1600" dirty="0">
              <a:solidFill>
                <a:srgbClr val="008000"/>
              </a:solidFill>
            </a:endParaRPr>
          </a:p>
          <a:p>
            <a:pPr defTabSz="267891"/>
            <a:r>
              <a:rPr lang="zh-CN" altLang="en-US" sz="1600" dirty="0"/>
              <a:t>	</a:t>
            </a:r>
            <a:r>
              <a:rPr lang="en-US" altLang="zh-CN" sz="1600" dirty="0"/>
              <a:t>return 0;			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返回函数值为</a:t>
            </a:r>
            <a:r>
              <a:rPr lang="en-US" altLang="zh-CN" sz="1600" dirty="0">
                <a:solidFill>
                  <a:srgbClr val="008000"/>
                </a:solidFill>
              </a:rPr>
              <a:t>0</a:t>
            </a:r>
          </a:p>
          <a:p>
            <a:pPr defTabSz="267891"/>
            <a:r>
              <a:rPr lang="en-US" altLang="zh-CN" sz="1600" dirty="0">
                <a:solidFill>
                  <a:srgbClr val="008000"/>
                </a:solidFill>
              </a:rPr>
              <a:t>}//</a:t>
            </a:r>
            <a:r>
              <a:rPr lang="zh-CN" altLang="en-US" sz="1600" dirty="0">
                <a:solidFill>
                  <a:srgbClr val="008000"/>
                </a:solidFill>
              </a:rPr>
              <a:t>主函数体结束</a:t>
            </a:r>
          </a:p>
          <a:p>
            <a:endParaRPr lang="zh-CN" altLang="en-US" sz="1600" dirty="0"/>
          </a:p>
          <a:p>
            <a:pPr defTabSz="267891"/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求两个整数中的较大者的</a:t>
            </a:r>
            <a:r>
              <a:rPr lang="en-US" altLang="zh-CN" sz="1600" dirty="0">
                <a:solidFill>
                  <a:srgbClr val="008000"/>
                </a:solidFill>
              </a:rPr>
              <a:t>max</a:t>
            </a:r>
            <a:r>
              <a:rPr lang="zh-CN" altLang="en-US" sz="1600" dirty="0">
                <a:solidFill>
                  <a:srgbClr val="008000"/>
                </a:solidFill>
              </a:rPr>
              <a:t>函数</a:t>
            </a:r>
          </a:p>
          <a:p>
            <a:pPr defTabSz="267891"/>
            <a:r>
              <a:rPr lang="en-US" altLang="zh-CN" sz="1600" dirty="0" err="1"/>
              <a:t>int</a:t>
            </a:r>
            <a:r>
              <a:rPr lang="en-US" altLang="zh-CN" sz="1600" dirty="0"/>
              <a:t> max(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x,int</a:t>
            </a:r>
            <a:r>
              <a:rPr lang="en-US" altLang="zh-CN" sz="1600" dirty="0"/>
              <a:t> y)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定义</a:t>
            </a:r>
            <a:r>
              <a:rPr lang="en-US" altLang="zh-CN" sz="1600" dirty="0">
                <a:solidFill>
                  <a:srgbClr val="008000"/>
                </a:solidFill>
              </a:rPr>
              <a:t>max</a:t>
            </a:r>
            <a:r>
              <a:rPr lang="zh-CN" altLang="en-US" sz="1600" dirty="0">
                <a:solidFill>
                  <a:srgbClr val="008000"/>
                </a:solidFill>
              </a:rPr>
              <a:t>函数</a:t>
            </a:r>
            <a:r>
              <a:rPr lang="en-US" altLang="zh-CN" sz="1600" dirty="0">
                <a:solidFill>
                  <a:srgbClr val="008000"/>
                </a:solidFill>
              </a:rPr>
              <a:t>,</a:t>
            </a:r>
            <a:r>
              <a:rPr lang="zh-CN" altLang="en-US" sz="1600" dirty="0">
                <a:solidFill>
                  <a:srgbClr val="008000"/>
                </a:solidFill>
              </a:rPr>
              <a:t>函数值为整型</a:t>
            </a:r>
            <a:r>
              <a:rPr lang="en-US" altLang="zh-CN" sz="1600" dirty="0">
                <a:solidFill>
                  <a:srgbClr val="008000"/>
                </a:solidFill>
              </a:rPr>
              <a:t>, </a:t>
            </a:r>
            <a:r>
              <a:rPr lang="zh-CN" altLang="en-US" sz="1600" dirty="0">
                <a:solidFill>
                  <a:srgbClr val="008000"/>
                </a:solidFill>
              </a:rPr>
              <a:t>形式参数</a:t>
            </a:r>
            <a:r>
              <a:rPr lang="en-US" altLang="zh-CN" sz="1600" dirty="0">
                <a:solidFill>
                  <a:srgbClr val="008000"/>
                </a:solidFill>
              </a:rPr>
              <a:t>x</a:t>
            </a:r>
            <a:r>
              <a:rPr lang="zh-CN" altLang="en-US" sz="1600" dirty="0">
                <a:solidFill>
                  <a:srgbClr val="008000"/>
                </a:solidFill>
              </a:rPr>
              <a:t>和</a:t>
            </a:r>
            <a:r>
              <a:rPr lang="en-US" altLang="zh-CN" sz="1600" dirty="0">
                <a:solidFill>
                  <a:srgbClr val="008000"/>
                </a:solidFill>
              </a:rPr>
              <a:t>y</a:t>
            </a:r>
            <a:r>
              <a:rPr lang="zh-CN" altLang="en-US" sz="1600" dirty="0">
                <a:solidFill>
                  <a:srgbClr val="008000"/>
                </a:solidFill>
              </a:rPr>
              <a:t>为整型 </a:t>
            </a:r>
          </a:p>
          <a:p>
            <a:r>
              <a:rPr lang="en-US" altLang="zh-CN" sz="1600" dirty="0"/>
              <a:t>{</a:t>
            </a:r>
          </a:p>
          <a:p>
            <a:pPr marL="0" lvl="1" defTabSz="267891"/>
            <a:r>
              <a:rPr lang="en-US" altLang="zh-CN" sz="1600" dirty="0" err="1"/>
              <a:t>int</a:t>
            </a:r>
            <a:r>
              <a:rPr lang="en-US" altLang="zh-CN" sz="1600" dirty="0"/>
              <a:t> z;			</a:t>
            </a:r>
            <a:r>
              <a:rPr lang="en-US" altLang="zh-CN" sz="1600" dirty="0">
                <a:solidFill>
                  <a:srgbClr val="008000"/>
                </a:solidFill>
              </a:rPr>
              <a:t>//max</a:t>
            </a:r>
            <a:r>
              <a:rPr lang="zh-CN" altLang="en-US" sz="1600" dirty="0">
                <a:solidFill>
                  <a:srgbClr val="008000"/>
                </a:solidFill>
              </a:rPr>
              <a:t>函数中的声明部分，定义本函数中用到的变量</a:t>
            </a:r>
            <a:r>
              <a:rPr lang="en-US" altLang="zh-CN" sz="1600" dirty="0">
                <a:solidFill>
                  <a:srgbClr val="008000"/>
                </a:solidFill>
              </a:rPr>
              <a:t>z</a:t>
            </a:r>
            <a:r>
              <a:rPr lang="zh-CN" altLang="en-US" sz="1600" dirty="0">
                <a:solidFill>
                  <a:srgbClr val="008000"/>
                </a:solidFill>
              </a:rPr>
              <a:t>为整型</a:t>
            </a:r>
            <a:endParaRPr lang="en-US" altLang="zh-CN" sz="1600" dirty="0">
              <a:solidFill>
                <a:srgbClr val="008000"/>
              </a:solidFill>
            </a:endParaRPr>
          </a:p>
          <a:p>
            <a:pPr marL="0" lvl="1" defTabSz="267891"/>
            <a:r>
              <a:rPr lang="en-US" altLang="zh-CN" sz="1600" dirty="0"/>
              <a:t>if(x&gt;y)z=x;	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若</a:t>
            </a:r>
            <a:r>
              <a:rPr lang="en-US" altLang="zh-CN" sz="1600" dirty="0">
                <a:solidFill>
                  <a:srgbClr val="008000"/>
                </a:solidFill>
              </a:rPr>
              <a:t>x&gt;y</a:t>
            </a:r>
            <a:r>
              <a:rPr lang="zh-CN" altLang="en-US" sz="1600" dirty="0">
                <a:solidFill>
                  <a:srgbClr val="008000"/>
                </a:solidFill>
              </a:rPr>
              <a:t>成立，将</a:t>
            </a:r>
            <a:r>
              <a:rPr lang="en-US" altLang="zh-CN" sz="1600" dirty="0">
                <a:solidFill>
                  <a:srgbClr val="008000"/>
                </a:solidFill>
              </a:rPr>
              <a:t>x</a:t>
            </a:r>
            <a:r>
              <a:rPr lang="zh-CN" altLang="en-US" sz="1600" dirty="0">
                <a:solidFill>
                  <a:srgbClr val="008000"/>
                </a:solidFill>
              </a:rPr>
              <a:t>的值赋给变量</a:t>
            </a:r>
            <a:r>
              <a:rPr lang="en-US" altLang="zh-CN" sz="1600" dirty="0">
                <a:solidFill>
                  <a:srgbClr val="008000"/>
                </a:solidFill>
              </a:rPr>
              <a:t>z</a:t>
            </a:r>
          </a:p>
          <a:p>
            <a:pPr marL="0" lvl="1" defTabSz="267891"/>
            <a:r>
              <a:rPr lang="en-US" altLang="zh-CN" sz="1600" dirty="0"/>
              <a:t>else z=y;		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否则</a:t>
            </a:r>
            <a:r>
              <a:rPr lang="en-US" altLang="zh-CN" sz="1600" dirty="0">
                <a:solidFill>
                  <a:srgbClr val="008000"/>
                </a:solidFill>
              </a:rPr>
              <a:t>(</a:t>
            </a:r>
            <a:r>
              <a:rPr lang="zh-CN" altLang="en-US" sz="1600" dirty="0">
                <a:solidFill>
                  <a:srgbClr val="008000"/>
                </a:solidFill>
              </a:rPr>
              <a:t>即</a:t>
            </a:r>
            <a:r>
              <a:rPr lang="en-US" altLang="zh-CN" sz="1600" dirty="0">
                <a:solidFill>
                  <a:srgbClr val="008000"/>
                </a:solidFill>
              </a:rPr>
              <a:t>x&gt;y</a:t>
            </a:r>
            <a:r>
              <a:rPr lang="zh-CN" altLang="en-US" sz="1600" dirty="0">
                <a:solidFill>
                  <a:srgbClr val="008000"/>
                </a:solidFill>
              </a:rPr>
              <a:t>不成立</a:t>
            </a:r>
            <a:r>
              <a:rPr lang="en-US" altLang="zh-CN" sz="1600" dirty="0">
                <a:solidFill>
                  <a:srgbClr val="008000"/>
                </a:solidFill>
              </a:rPr>
              <a:t>)</a:t>
            </a:r>
            <a:r>
              <a:rPr lang="zh-CN" altLang="en-US" sz="1600" dirty="0">
                <a:solidFill>
                  <a:srgbClr val="008000"/>
                </a:solidFill>
              </a:rPr>
              <a:t>，将</a:t>
            </a:r>
            <a:r>
              <a:rPr lang="en-US" altLang="zh-CN" sz="1600" dirty="0">
                <a:solidFill>
                  <a:srgbClr val="008000"/>
                </a:solidFill>
              </a:rPr>
              <a:t>y</a:t>
            </a:r>
            <a:r>
              <a:rPr lang="zh-CN" altLang="en-US" sz="1600" dirty="0">
                <a:solidFill>
                  <a:srgbClr val="008000"/>
                </a:solidFill>
              </a:rPr>
              <a:t>的值赋给变量</a:t>
            </a:r>
            <a:r>
              <a:rPr lang="en-US" altLang="zh-CN" sz="1600" dirty="0">
                <a:solidFill>
                  <a:srgbClr val="008000"/>
                </a:solidFill>
              </a:rPr>
              <a:t>z</a:t>
            </a:r>
          </a:p>
          <a:p>
            <a:pPr marL="0" lvl="1" defTabSz="267891"/>
            <a:r>
              <a:rPr lang="en-US" altLang="zh-CN" sz="1600" dirty="0"/>
              <a:t>return(z); 		</a:t>
            </a:r>
            <a:r>
              <a:rPr lang="en-US" altLang="zh-CN" sz="1600" dirty="0">
                <a:solidFill>
                  <a:srgbClr val="008000"/>
                </a:solidFill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</a:rPr>
              <a:t>将</a:t>
            </a:r>
            <a:r>
              <a:rPr lang="en-US" altLang="zh-CN" sz="1600" dirty="0">
                <a:solidFill>
                  <a:srgbClr val="008000"/>
                </a:solidFill>
              </a:rPr>
              <a:t>z</a:t>
            </a:r>
            <a:r>
              <a:rPr lang="zh-CN" altLang="en-US" sz="1600" dirty="0">
                <a:solidFill>
                  <a:srgbClr val="008000"/>
                </a:solidFill>
              </a:rPr>
              <a:t>的值作为</a:t>
            </a:r>
            <a:r>
              <a:rPr lang="en-US" altLang="zh-CN" sz="1600" dirty="0">
                <a:solidFill>
                  <a:srgbClr val="008000"/>
                </a:solidFill>
              </a:rPr>
              <a:t>max</a:t>
            </a:r>
            <a:r>
              <a:rPr lang="zh-CN" altLang="en-US" sz="1600" dirty="0">
                <a:solidFill>
                  <a:srgbClr val="008000"/>
                </a:solidFill>
              </a:rPr>
              <a:t>函数值，返回到调用</a:t>
            </a:r>
            <a:r>
              <a:rPr lang="en-US" altLang="zh-CN" sz="1600" dirty="0">
                <a:solidFill>
                  <a:srgbClr val="008000"/>
                </a:solidFill>
              </a:rPr>
              <a:t>max</a:t>
            </a:r>
            <a:r>
              <a:rPr lang="zh-CN" altLang="en-US" sz="1600" dirty="0">
                <a:solidFill>
                  <a:srgbClr val="008000"/>
                </a:solidFill>
              </a:rPr>
              <a:t>函数的位置</a:t>
            </a:r>
          </a:p>
          <a:p>
            <a:r>
              <a:rPr lang="en-US" altLang="zh-CN" sz="1600" dirty="0"/>
              <a:t>}</a:t>
            </a:r>
            <a:endParaRPr lang="zh-CN" altLang="en-US" sz="1600" dirty="0">
              <a:solidFill>
                <a:srgbClr val="008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811" y="4035201"/>
            <a:ext cx="2881638" cy="10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1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92122"/>
            <a:ext cx="7886700" cy="6900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8" name="折角形 7"/>
          <p:cNvSpPr/>
          <p:nvPr/>
        </p:nvSpPr>
        <p:spPr>
          <a:xfrm>
            <a:off x="4842588" y="1131094"/>
            <a:ext cx="4035542" cy="5361780"/>
          </a:xfrm>
          <a:prstGeom prst="foldedCorner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grpSp>
        <p:nvGrpSpPr>
          <p:cNvPr id="9" name="组合 8"/>
          <p:cNvGrpSpPr/>
          <p:nvPr/>
        </p:nvGrpSpPr>
        <p:grpSpPr>
          <a:xfrm>
            <a:off x="4916722" y="1256562"/>
            <a:ext cx="1903023" cy="453575"/>
            <a:chOff x="7400464" y="1203671"/>
            <a:chExt cx="2537365" cy="53658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464" y="1203671"/>
              <a:ext cx="487018" cy="48701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995584" y="1266923"/>
              <a:ext cx="1942245" cy="473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程序分析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599512" y="1690688"/>
              <a:ext cx="183874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4965260" y="1869624"/>
            <a:ext cx="36655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本程序包括两个函数</a:t>
            </a:r>
            <a:r>
              <a:rPr lang="en-US" altLang="zh-CN" dirty="0">
                <a:solidFill>
                  <a:schemeClr val="bg1"/>
                </a:solidFill>
              </a:rPr>
              <a:t>:①</a:t>
            </a:r>
            <a:r>
              <a:rPr lang="zh-CN" altLang="en-US" dirty="0">
                <a:solidFill>
                  <a:schemeClr val="bg1"/>
                </a:solidFill>
              </a:rPr>
              <a:t>主函数</a:t>
            </a:r>
            <a:r>
              <a:rPr lang="en-US" altLang="zh-CN" dirty="0">
                <a:solidFill>
                  <a:schemeClr val="bg1"/>
                </a:solidFill>
              </a:rPr>
              <a:t>main</a:t>
            </a:r>
            <a:r>
              <a:rPr lang="zh-CN" altLang="en-US" dirty="0">
                <a:solidFill>
                  <a:schemeClr val="bg1"/>
                </a:solidFill>
              </a:rPr>
              <a:t>；②被调用的函数</a:t>
            </a:r>
            <a:r>
              <a:rPr lang="en-US" altLang="zh-CN" dirty="0">
                <a:solidFill>
                  <a:schemeClr val="bg1"/>
                </a:solidFill>
              </a:rPr>
              <a:t>max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pPr marL="214313" indent="-214313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max</a:t>
            </a:r>
            <a:r>
              <a:rPr lang="zh-CN" altLang="en-US" dirty="0">
                <a:solidFill>
                  <a:schemeClr val="bg1"/>
                </a:solidFill>
              </a:rPr>
              <a:t>函数的作用是将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y</a:t>
            </a:r>
            <a:r>
              <a:rPr lang="zh-CN" altLang="en-US" dirty="0">
                <a:solidFill>
                  <a:schemeClr val="bg1"/>
                </a:solidFill>
              </a:rPr>
              <a:t>中较大者的值赋给变量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r>
              <a:rPr lang="zh-CN" altLang="en-US" dirty="0">
                <a:solidFill>
                  <a:schemeClr val="bg1"/>
                </a:solidFill>
              </a:rPr>
              <a:t>，最后通过</a:t>
            </a:r>
            <a:r>
              <a:rPr lang="en-US" altLang="zh-CN" dirty="0">
                <a:solidFill>
                  <a:schemeClr val="bg1"/>
                </a:solidFill>
              </a:rPr>
              <a:t>return</a:t>
            </a:r>
            <a:r>
              <a:rPr lang="zh-CN" altLang="en-US" dirty="0">
                <a:solidFill>
                  <a:schemeClr val="bg1"/>
                </a:solidFill>
              </a:rPr>
              <a:t>语句将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r>
              <a:rPr lang="zh-CN" altLang="en-US" dirty="0">
                <a:solidFill>
                  <a:schemeClr val="bg1"/>
                </a:solidFill>
              </a:rPr>
              <a:t>的值作为</a:t>
            </a:r>
            <a:r>
              <a:rPr lang="en-US" altLang="zh-CN" dirty="0">
                <a:solidFill>
                  <a:schemeClr val="bg1"/>
                </a:solidFill>
              </a:rPr>
              <a:t>max</a:t>
            </a:r>
            <a:r>
              <a:rPr lang="zh-CN" altLang="en-US" dirty="0">
                <a:solidFill>
                  <a:schemeClr val="bg1"/>
                </a:solidFill>
              </a:rPr>
              <a:t>的函数值返回给调用</a:t>
            </a:r>
            <a:r>
              <a:rPr lang="en-US" altLang="zh-CN" dirty="0">
                <a:solidFill>
                  <a:schemeClr val="bg1"/>
                </a:solidFill>
              </a:rPr>
              <a:t>max</a:t>
            </a:r>
            <a:r>
              <a:rPr lang="zh-CN" altLang="en-US" dirty="0">
                <a:solidFill>
                  <a:schemeClr val="bg1"/>
                </a:solidFill>
              </a:rPr>
              <a:t>函数的主函数。</a:t>
            </a:r>
          </a:p>
          <a:p>
            <a:pPr marL="214313" indent="-214313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FFFF00"/>
                </a:solidFill>
              </a:rPr>
              <a:t>scanf</a:t>
            </a:r>
            <a:r>
              <a:rPr lang="zh-CN" altLang="en-US" dirty="0">
                <a:solidFill>
                  <a:schemeClr val="bg1"/>
                </a:solidFill>
              </a:rPr>
              <a:t>是输入函数的名字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scanf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 err="1">
                <a:solidFill>
                  <a:schemeClr val="bg1"/>
                </a:solidFill>
              </a:rPr>
              <a:t>printf</a:t>
            </a:r>
            <a:r>
              <a:rPr lang="zh-CN" altLang="en-US" dirty="0">
                <a:solidFill>
                  <a:schemeClr val="bg1"/>
                </a:solidFill>
              </a:rPr>
              <a:t>都是</a:t>
            </a: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的标准输入输出函数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。该</a:t>
            </a:r>
            <a:r>
              <a:rPr lang="en-US" altLang="zh-CN" dirty="0" err="1">
                <a:solidFill>
                  <a:schemeClr val="bg1"/>
                </a:solidFill>
              </a:rPr>
              <a:t>scanf</a:t>
            </a:r>
            <a:r>
              <a:rPr lang="zh-CN" altLang="en-US" dirty="0">
                <a:solidFill>
                  <a:schemeClr val="bg1"/>
                </a:solidFill>
              </a:rPr>
              <a:t>函数的作用是输入变量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的值。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14313" indent="-214313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FF00"/>
                </a:solidFill>
              </a:rPr>
              <a:t>max(a</a:t>
            </a:r>
            <a:r>
              <a:rPr lang="zh-CN" altLang="en-US" b="1" dirty="0">
                <a:solidFill>
                  <a:srgbClr val="FFFF00"/>
                </a:solidFill>
              </a:rPr>
              <a:t>，</a:t>
            </a:r>
            <a:r>
              <a:rPr lang="en-US" altLang="zh-CN" b="1" dirty="0">
                <a:solidFill>
                  <a:srgbClr val="FFFF00"/>
                </a:solidFill>
              </a:rPr>
              <a:t>b)</a:t>
            </a:r>
            <a:r>
              <a:rPr lang="zh-CN" altLang="en-US" dirty="0">
                <a:solidFill>
                  <a:schemeClr val="bg1"/>
                </a:solidFill>
              </a:rPr>
              <a:t>调用</a:t>
            </a:r>
            <a:r>
              <a:rPr lang="en-US" altLang="zh-CN" dirty="0">
                <a:solidFill>
                  <a:schemeClr val="bg1"/>
                </a:solidFill>
              </a:rPr>
              <a:t>max</a:t>
            </a:r>
            <a:r>
              <a:rPr lang="zh-CN" altLang="en-US" dirty="0">
                <a:solidFill>
                  <a:schemeClr val="bg1"/>
                </a:solidFill>
              </a:rPr>
              <a:t>函数。在调用时将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作为</a:t>
            </a:r>
            <a:r>
              <a:rPr lang="en-US" altLang="zh-CN" dirty="0">
                <a:solidFill>
                  <a:schemeClr val="bg1"/>
                </a:solidFill>
              </a:rPr>
              <a:t>max</a:t>
            </a:r>
            <a:r>
              <a:rPr lang="zh-CN" altLang="en-US" dirty="0">
                <a:solidFill>
                  <a:schemeClr val="bg1"/>
                </a:solidFill>
              </a:rPr>
              <a:t>函数的</a:t>
            </a:r>
            <a:r>
              <a:rPr lang="zh-CN" altLang="en-US" b="1" dirty="0">
                <a:solidFill>
                  <a:srgbClr val="FFFF00"/>
                </a:solidFill>
              </a:rPr>
              <a:t>实际参数</a:t>
            </a:r>
            <a:r>
              <a:rPr lang="zh-CN" altLang="en-US" dirty="0">
                <a:solidFill>
                  <a:schemeClr val="bg1"/>
                </a:solidFill>
              </a:rPr>
              <a:t>的值分别传送给</a:t>
            </a:r>
            <a:r>
              <a:rPr lang="en-US" altLang="zh-CN" dirty="0">
                <a:solidFill>
                  <a:schemeClr val="bg1"/>
                </a:solidFill>
              </a:rPr>
              <a:t>max</a:t>
            </a:r>
            <a:r>
              <a:rPr lang="zh-CN" altLang="en-US" dirty="0">
                <a:solidFill>
                  <a:schemeClr val="bg1"/>
                </a:solidFill>
              </a:rPr>
              <a:t>函数中的</a:t>
            </a:r>
            <a:r>
              <a:rPr lang="zh-CN" altLang="en-US" b="1" dirty="0">
                <a:solidFill>
                  <a:srgbClr val="FFFF00"/>
                </a:solidFill>
              </a:rPr>
              <a:t>形式参数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y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14" name="圆角矩形 6">
            <a:extLst>
              <a:ext uri="{FF2B5EF4-FFF2-40B4-BE49-F238E27FC236}">
                <a16:creationId xmlns:a16="http://schemas.microsoft.com/office/drawing/2014/main" id="{1F428AC0-E914-49BF-9931-AC1D3639B980}"/>
              </a:ext>
            </a:extLst>
          </p:cNvPr>
          <p:cNvSpPr/>
          <p:nvPr/>
        </p:nvSpPr>
        <p:spPr>
          <a:xfrm>
            <a:off x="45359" y="947997"/>
            <a:ext cx="4689799" cy="5727974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2000" dirty="0"/>
              <a:t>#include &lt;</a:t>
            </a:r>
            <a:r>
              <a:rPr lang="en-US" altLang="zh-CN" sz="2000" dirty="0" err="1"/>
              <a:t>stdio.h</a:t>
            </a:r>
            <a:r>
              <a:rPr lang="en-US" altLang="zh-CN" sz="2000" dirty="0"/>
              <a:t>&gt;</a:t>
            </a:r>
          </a:p>
          <a:p>
            <a:pPr defTabSz="267891"/>
            <a:r>
              <a:rPr lang="en-US" altLang="zh-CN" sz="2000" dirty="0"/>
              <a:t>int main()				</a:t>
            </a:r>
            <a:endParaRPr lang="zh-CN" altLang="en-US" sz="2000" dirty="0">
              <a:solidFill>
                <a:srgbClr val="008000"/>
              </a:solidFill>
            </a:endParaRPr>
          </a:p>
          <a:p>
            <a:pPr defTabSz="267891"/>
            <a:r>
              <a:rPr lang="en-US" altLang="zh-CN" sz="2000" dirty="0"/>
              <a:t>{						</a:t>
            </a:r>
            <a:endParaRPr lang="zh-CN" altLang="en-US" sz="2000" dirty="0">
              <a:solidFill>
                <a:srgbClr val="008000"/>
              </a:solidFill>
            </a:endParaRPr>
          </a:p>
          <a:p>
            <a:pPr defTabSz="267891"/>
            <a:r>
              <a:rPr lang="zh-CN" altLang="en-US" sz="2000" dirty="0"/>
              <a:t>	</a:t>
            </a:r>
            <a:r>
              <a:rPr lang="en-US" altLang="zh-CN" sz="2000" dirty="0"/>
              <a:t>int max(int </a:t>
            </a:r>
            <a:r>
              <a:rPr lang="en-US" altLang="zh-CN" sz="2000" dirty="0" err="1"/>
              <a:t>x,int</a:t>
            </a:r>
            <a:r>
              <a:rPr lang="en-US" altLang="zh-CN" sz="2000" dirty="0"/>
              <a:t> y);		</a:t>
            </a:r>
          </a:p>
          <a:p>
            <a:pPr defTabSz="267891"/>
            <a:r>
              <a:rPr lang="zh-CN" altLang="en-US" sz="2000" dirty="0"/>
              <a:t>	</a:t>
            </a:r>
            <a:r>
              <a:rPr lang="en-US" altLang="zh-CN" sz="2000" dirty="0"/>
              <a:t>int </a:t>
            </a:r>
            <a:r>
              <a:rPr lang="en-US" altLang="zh-CN" sz="2000" dirty="0" err="1"/>
              <a:t>a,b,c</a:t>
            </a:r>
            <a:r>
              <a:rPr lang="en-US" altLang="zh-CN" sz="2000" dirty="0"/>
              <a:t>;			</a:t>
            </a:r>
            <a:endParaRPr lang="en-US" altLang="zh-CN" sz="2000" dirty="0">
              <a:solidFill>
                <a:srgbClr val="008000"/>
              </a:solidFill>
            </a:endParaRPr>
          </a:p>
          <a:p>
            <a:pPr defTabSz="267891"/>
            <a:r>
              <a:rPr lang="en-US" altLang="zh-CN" sz="2000" dirty="0"/>
              <a:t>	</a:t>
            </a:r>
            <a:r>
              <a:rPr lang="en-US" altLang="zh-CN" sz="2000" dirty="0" err="1"/>
              <a:t>scanf</a:t>
            </a:r>
            <a:r>
              <a:rPr lang="en-US" altLang="zh-CN" sz="2000" dirty="0"/>
              <a:t>("%</a:t>
            </a:r>
            <a:r>
              <a:rPr lang="en-US" altLang="zh-CN" sz="2000" dirty="0" err="1"/>
              <a:t>d,%d",&amp;a,&amp;b</a:t>
            </a:r>
            <a:r>
              <a:rPr lang="en-US" altLang="zh-CN" sz="2000" dirty="0"/>
              <a:t>); 	</a:t>
            </a:r>
          </a:p>
          <a:p>
            <a:pPr defTabSz="267891"/>
            <a:r>
              <a:rPr lang="zh-CN" altLang="en-US" sz="2000" dirty="0"/>
              <a:t>	</a:t>
            </a:r>
            <a:r>
              <a:rPr lang="en-US" altLang="zh-CN" sz="2000" dirty="0"/>
              <a:t>c=max(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);		</a:t>
            </a:r>
          </a:p>
          <a:p>
            <a:pPr defTabSz="267891"/>
            <a:r>
              <a:rPr lang="en-US" altLang="zh-CN" sz="2000" dirty="0"/>
              <a:t>	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("max=%d\</a:t>
            </a:r>
            <a:r>
              <a:rPr lang="en-US" altLang="zh-CN" sz="2000" dirty="0" err="1"/>
              <a:t>n",c</a:t>
            </a:r>
            <a:r>
              <a:rPr lang="en-US" altLang="zh-CN" sz="2000" dirty="0"/>
              <a:t>); </a:t>
            </a:r>
          </a:p>
          <a:p>
            <a:pPr defTabSz="267891"/>
            <a:r>
              <a:rPr lang="zh-CN" altLang="en-US" sz="2000" dirty="0"/>
              <a:t>	</a:t>
            </a:r>
            <a:r>
              <a:rPr lang="en-US" altLang="zh-CN" sz="2000" dirty="0"/>
              <a:t>return 0;				</a:t>
            </a:r>
          </a:p>
          <a:p>
            <a:pPr defTabSz="267891"/>
            <a:r>
              <a:rPr lang="en-US" altLang="zh-CN" sz="2000" dirty="0">
                <a:solidFill>
                  <a:srgbClr val="008000"/>
                </a:solidFill>
              </a:rPr>
              <a:t>}</a:t>
            </a:r>
            <a:endParaRPr lang="zh-CN" altLang="en-US" sz="2000" dirty="0">
              <a:solidFill>
                <a:srgbClr val="008000"/>
              </a:solidFill>
            </a:endParaRPr>
          </a:p>
          <a:p>
            <a:endParaRPr lang="zh-CN" altLang="en-US" sz="2000" dirty="0"/>
          </a:p>
          <a:p>
            <a:pPr defTabSz="267891"/>
            <a:r>
              <a:rPr lang="en-US" altLang="zh-CN" sz="2000" dirty="0"/>
              <a:t>int max(int </a:t>
            </a:r>
            <a:r>
              <a:rPr lang="en-US" altLang="zh-CN" sz="2000" dirty="0" err="1"/>
              <a:t>x,int</a:t>
            </a:r>
            <a:r>
              <a:rPr lang="en-US" altLang="zh-CN" sz="2000" dirty="0"/>
              <a:t> y)	</a:t>
            </a:r>
            <a:endParaRPr lang="zh-CN" altLang="en-US" sz="2000" dirty="0">
              <a:solidFill>
                <a:srgbClr val="008000"/>
              </a:solidFill>
            </a:endParaRPr>
          </a:p>
          <a:p>
            <a:r>
              <a:rPr lang="en-US" altLang="zh-CN" sz="2000" dirty="0"/>
              <a:t>{</a:t>
            </a:r>
          </a:p>
          <a:p>
            <a:pPr marL="457200" lvl="2" defTabSz="267891"/>
            <a:r>
              <a:rPr lang="en-US" altLang="zh-CN" sz="2000" dirty="0"/>
              <a:t>int z;		</a:t>
            </a:r>
            <a:endParaRPr lang="en-US" altLang="zh-CN" sz="2000" dirty="0">
              <a:solidFill>
                <a:srgbClr val="008000"/>
              </a:solidFill>
            </a:endParaRPr>
          </a:p>
          <a:p>
            <a:pPr marL="457200" lvl="2" defTabSz="267891"/>
            <a:r>
              <a:rPr lang="en-US" altLang="zh-CN" sz="2000" dirty="0"/>
              <a:t>if(x&gt;y)z=x;		</a:t>
            </a:r>
            <a:endParaRPr lang="en-US" altLang="zh-CN" sz="2000" dirty="0">
              <a:solidFill>
                <a:srgbClr val="008000"/>
              </a:solidFill>
            </a:endParaRPr>
          </a:p>
          <a:p>
            <a:pPr marL="457200" lvl="2" defTabSz="267891"/>
            <a:r>
              <a:rPr lang="en-US" altLang="zh-CN" sz="2000" dirty="0"/>
              <a:t>else z=y;			</a:t>
            </a:r>
            <a:endParaRPr lang="en-US" altLang="zh-CN" sz="2000" dirty="0">
              <a:solidFill>
                <a:srgbClr val="008000"/>
              </a:solidFill>
            </a:endParaRPr>
          </a:p>
          <a:p>
            <a:pPr marL="457200" lvl="2" defTabSz="267891"/>
            <a:r>
              <a:rPr lang="en-US" altLang="zh-CN" sz="2000" dirty="0"/>
              <a:t>return(z); 		</a:t>
            </a:r>
            <a:endParaRPr lang="zh-CN" altLang="en-US" sz="2000" dirty="0">
              <a:solidFill>
                <a:srgbClr val="008000"/>
              </a:solidFill>
            </a:endParaRPr>
          </a:p>
          <a:p>
            <a:r>
              <a:rPr lang="en-US" altLang="zh-CN" sz="2000" dirty="0"/>
              <a:t>}</a:t>
            </a:r>
            <a:endParaRPr lang="zh-CN" alt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86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0981"/>
            <a:ext cx="7886700" cy="67057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64756" y="887430"/>
            <a:ext cx="4689799" cy="5727974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2000" dirty="0"/>
              <a:t>#include &lt;</a:t>
            </a:r>
            <a:r>
              <a:rPr lang="en-US" altLang="zh-CN" sz="2000" dirty="0" err="1"/>
              <a:t>stdio.h</a:t>
            </a:r>
            <a:r>
              <a:rPr lang="en-US" altLang="zh-CN" sz="2000" dirty="0"/>
              <a:t>&gt;</a:t>
            </a:r>
          </a:p>
          <a:p>
            <a:pPr defTabSz="267891"/>
            <a:r>
              <a:rPr lang="en-US" altLang="zh-CN" sz="2000" dirty="0"/>
              <a:t>int main()				</a:t>
            </a:r>
            <a:endParaRPr lang="zh-CN" altLang="en-US" sz="2000" dirty="0">
              <a:solidFill>
                <a:srgbClr val="008000"/>
              </a:solidFill>
            </a:endParaRPr>
          </a:p>
          <a:p>
            <a:pPr defTabSz="267891"/>
            <a:r>
              <a:rPr lang="en-US" altLang="zh-CN" sz="2000" dirty="0"/>
              <a:t>{						</a:t>
            </a:r>
            <a:endParaRPr lang="zh-CN" altLang="en-US" sz="2000" dirty="0">
              <a:solidFill>
                <a:srgbClr val="008000"/>
              </a:solidFill>
            </a:endParaRPr>
          </a:p>
          <a:p>
            <a:pPr defTabSz="267891"/>
            <a:r>
              <a:rPr lang="zh-CN" altLang="en-US" sz="2000" dirty="0"/>
              <a:t>	</a:t>
            </a:r>
            <a:r>
              <a:rPr lang="en-US" altLang="zh-CN" sz="2000" dirty="0"/>
              <a:t>int max(int </a:t>
            </a:r>
            <a:r>
              <a:rPr lang="en-US" altLang="zh-CN" sz="2000" dirty="0" err="1"/>
              <a:t>x,int</a:t>
            </a:r>
            <a:r>
              <a:rPr lang="en-US" altLang="zh-CN" sz="2000" dirty="0"/>
              <a:t> y);		</a:t>
            </a:r>
          </a:p>
          <a:p>
            <a:pPr defTabSz="267891"/>
            <a:r>
              <a:rPr lang="zh-CN" altLang="en-US" sz="2000" dirty="0"/>
              <a:t>	</a:t>
            </a:r>
            <a:r>
              <a:rPr lang="en-US" altLang="zh-CN" sz="2000" dirty="0"/>
              <a:t>int </a:t>
            </a:r>
            <a:r>
              <a:rPr lang="en-US" altLang="zh-CN" sz="2000" dirty="0" err="1"/>
              <a:t>a,b,c</a:t>
            </a:r>
            <a:r>
              <a:rPr lang="en-US" altLang="zh-CN" sz="2000" dirty="0"/>
              <a:t>;			</a:t>
            </a:r>
            <a:endParaRPr lang="en-US" altLang="zh-CN" sz="2000" dirty="0">
              <a:solidFill>
                <a:srgbClr val="008000"/>
              </a:solidFill>
            </a:endParaRPr>
          </a:p>
          <a:p>
            <a:pPr defTabSz="267891"/>
            <a:r>
              <a:rPr lang="en-US" altLang="zh-CN" sz="2000" dirty="0"/>
              <a:t>	</a:t>
            </a:r>
            <a:r>
              <a:rPr lang="en-US" altLang="zh-CN" sz="2000" dirty="0" err="1"/>
              <a:t>scanf</a:t>
            </a:r>
            <a:r>
              <a:rPr lang="en-US" altLang="zh-CN" sz="2000" dirty="0"/>
              <a:t>("%</a:t>
            </a:r>
            <a:r>
              <a:rPr lang="en-US" altLang="zh-CN" sz="2000" dirty="0" err="1"/>
              <a:t>d,%d",&amp;a,&amp;b</a:t>
            </a:r>
            <a:r>
              <a:rPr lang="en-US" altLang="zh-CN" sz="2000" dirty="0"/>
              <a:t>); 	</a:t>
            </a:r>
          </a:p>
          <a:p>
            <a:pPr defTabSz="267891"/>
            <a:r>
              <a:rPr lang="zh-CN" altLang="en-US" sz="2000" dirty="0"/>
              <a:t>	</a:t>
            </a:r>
            <a:r>
              <a:rPr lang="en-US" altLang="zh-CN" sz="2000" dirty="0"/>
              <a:t>c=max(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);		</a:t>
            </a:r>
          </a:p>
          <a:p>
            <a:pPr defTabSz="267891"/>
            <a:r>
              <a:rPr lang="en-US" altLang="zh-CN" sz="2000" dirty="0"/>
              <a:t>	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("max=%d\</a:t>
            </a:r>
            <a:r>
              <a:rPr lang="en-US" altLang="zh-CN" sz="2000" dirty="0" err="1"/>
              <a:t>n",c</a:t>
            </a:r>
            <a:r>
              <a:rPr lang="en-US" altLang="zh-CN" sz="2000" dirty="0"/>
              <a:t>); </a:t>
            </a:r>
          </a:p>
          <a:p>
            <a:pPr defTabSz="267891"/>
            <a:r>
              <a:rPr lang="zh-CN" altLang="en-US" sz="2000" dirty="0"/>
              <a:t>	</a:t>
            </a:r>
            <a:r>
              <a:rPr lang="en-US" altLang="zh-CN" sz="2000" dirty="0"/>
              <a:t>return 0;				</a:t>
            </a:r>
          </a:p>
          <a:p>
            <a:pPr defTabSz="267891"/>
            <a:r>
              <a:rPr lang="en-US" altLang="zh-CN" sz="2000" dirty="0">
                <a:solidFill>
                  <a:srgbClr val="008000"/>
                </a:solidFill>
              </a:rPr>
              <a:t>}</a:t>
            </a:r>
            <a:endParaRPr lang="zh-CN" altLang="en-US" sz="2000" dirty="0">
              <a:solidFill>
                <a:srgbClr val="008000"/>
              </a:solidFill>
            </a:endParaRPr>
          </a:p>
          <a:p>
            <a:endParaRPr lang="zh-CN" altLang="en-US" sz="2000" dirty="0"/>
          </a:p>
          <a:p>
            <a:pPr defTabSz="267891"/>
            <a:r>
              <a:rPr lang="en-US" altLang="zh-CN" sz="2000" dirty="0"/>
              <a:t>int max(int </a:t>
            </a:r>
            <a:r>
              <a:rPr lang="en-US" altLang="zh-CN" sz="2000" dirty="0" err="1"/>
              <a:t>x,int</a:t>
            </a:r>
            <a:r>
              <a:rPr lang="en-US" altLang="zh-CN" sz="2000" dirty="0"/>
              <a:t> y)	</a:t>
            </a:r>
            <a:endParaRPr lang="zh-CN" altLang="en-US" sz="2000" dirty="0">
              <a:solidFill>
                <a:srgbClr val="008000"/>
              </a:solidFill>
            </a:endParaRPr>
          </a:p>
          <a:p>
            <a:r>
              <a:rPr lang="en-US" altLang="zh-CN" sz="2000" dirty="0"/>
              <a:t>{</a:t>
            </a:r>
          </a:p>
          <a:p>
            <a:pPr marL="457200" lvl="2" defTabSz="267891"/>
            <a:r>
              <a:rPr lang="en-US" altLang="zh-CN" sz="2000" dirty="0"/>
              <a:t>int z;		</a:t>
            </a:r>
            <a:endParaRPr lang="en-US" altLang="zh-CN" sz="2000" dirty="0">
              <a:solidFill>
                <a:srgbClr val="008000"/>
              </a:solidFill>
            </a:endParaRPr>
          </a:p>
          <a:p>
            <a:pPr marL="457200" lvl="2" defTabSz="267891"/>
            <a:r>
              <a:rPr lang="en-US" altLang="zh-CN" sz="2000" dirty="0"/>
              <a:t>if(x&gt;y)z=x;		</a:t>
            </a:r>
            <a:endParaRPr lang="en-US" altLang="zh-CN" sz="2000" dirty="0">
              <a:solidFill>
                <a:srgbClr val="008000"/>
              </a:solidFill>
            </a:endParaRPr>
          </a:p>
          <a:p>
            <a:pPr marL="457200" lvl="2" defTabSz="267891"/>
            <a:r>
              <a:rPr lang="en-US" altLang="zh-CN" sz="2000" dirty="0"/>
              <a:t>else z=y;			</a:t>
            </a:r>
            <a:endParaRPr lang="en-US" altLang="zh-CN" sz="2000" dirty="0">
              <a:solidFill>
                <a:srgbClr val="008000"/>
              </a:solidFill>
            </a:endParaRPr>
          </a:p>
          <a:p>
            <a:pPr marL="457200" lvl="2" defTabSz="267891"/>
            <a:r>
              <a:rPr lang="en-US" altLang="zh-CN" sz="2000" dirty="0"/>
              <a:t>return(z); 		</a:t>
            </a:r>
            <a:endParaRPr lang="zh-CN" altLang="en-US" sz="2000" dirty="0">
              <a:solidFill>
                <a:srgbClr val="008000"/>
              </a:solidFill>
            </a:endParaRPr>
          </a:p>
          <a:p>
            <a:r>
              <a:rPr lang="en-US" altLang="zh-CN" sz="2000" dirty="0"/>
              <a:t>}</a:t>
            </a:r>
            <a:endParaRPr lang="zh-CN" altLang="en-US" sz="2000" dirty="0">
              <a:solidFill>
                <a:srgbClr val="008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87820" y="1315540"/>
            <a:ext cx="3190359" cy="54014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2000" dirty="0"/>
              <a:t>注意：本例程序中两个函数都有</a:t>
            </a:r>
            <a:r>
              <a:rPr lang="en-US" altLang="zh-CN" sz="2000" dirty="0"/>
              <a:t>return</a:t>
            </a:r>
            <a:r>
              <a:rPr lang="zh-CN" altLang="en-US" sz="2000" dirty="0"/>
              <a:t>语句，请注意它们的异同。</a:t>
            </a:r>
            <a:endParaRPr lang="en-US" altLang="zh-CN" sz="2000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2000" dirty="0"/>
              <a:t>两个函数都定义为整型，都有函数值，都需要用</a:t>
            </a:r>
            <a:r>
              <a:rPr lang="en-US" altLang="zh-CN" sz="2000" dirty="0"/>
              <a:t>return</a:t>
            </a:r>
            <a:r>
              <a:rPr lang="zh-CN" altLang="en-US" sz="2000" dirty="0"/>
              <a:t>语句为函数指定返回值。</a:t>
            </a:r>
            <a:endParaRPr lang="en-US" altLang="zh-CN" sz="2000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000" dirty="0"/>
              <a:t>main</a:t>
            </a:r>
            <a:r>
              <a:rPr lang="zh-CN" altLang="en-US" sz="2000" dirty="0"/>
              <a:t>函数中的</a:t>
            </a:r>
            <a:r>
              <a:rPr lang="en-US" altLang="zh-CN" sz="2000" dirty="0"/>
              <a:t>return</a:t>
            </a:r>
            <a:r>
              <a:rPr lang="zh-CN" altLang="en-US" sz="2000" dirty="0"/>
              <a:t>语句指定的返回值一般为</a:t>
            </a:r>
            <a:r>
              <a:rPr lang="en-US" altLang="zh-CN" sz="2000" dirty="0"/>
              <a:t>0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000" dirty="0"/>
              <a:t>max</a:t>
            </a:r>
            <a:r>
              <a:rPr lang="zh-CN" altLang="en-US" sz="2000" dirty="0"/>
              <a:t>函数的返回值是</a:t>
            </a:r>
            <a:r>
              <a:rPr lang="en-US" altLang="zh-CN" sz="2000" dirty="0"/>
              <a:t>max</a:t>
            </a:r>
            <a:r>
              <a:rPr lang="zh-CN" altLang="en-US" sz="2000" dirty="0"/>
              <a:t>函数中求出的两数中的最大值</a:t>
            </a:r>
            <a:r>
              <a:rPr lang="en-US" altLang="zh-CN" sz="2000" dirty="0"/>
              <a:t>z</a:t>
            </a:r>
            <a:r>
              <a:rPr lang="zh-CN" altLang="en-US" sz="2000" dirty="0"/>
              <a:t>，只有通过</a:t>
            </a:r>
            <a:r>
              <a:rPr lang="en-US" altLang="zh-CN" sz="2000" dirty="0"/>
              <a:t>return</a:t>
            </a:r>
            <a:r>
              <a:rPr lang="zh-CN" altLang="en-US" sz="2000" dirty="0"/>
              <a:t>语句才能把求出的</a:t>
            </a:r>
            <a:r>
              <a:rPr lang="en-US" altLang="zh-CN" sz="2000" dirty="0"/>
              <a:t>z</a:t>
            </a:r>
            <a:r>
              <a:rPr lang="zh-CN" altLang="en-US" sz="2000" dirty="0"/>
              <a:t>值作为函数的值并返回调用它的</a:t>
            </a:r>
            <a:r>
              <a:rPr lang="en-US" altLang="zh-CN" sz="2000" dirty="0"/>
              <a:t>main</a:t>
            </a:r>
            <a:r>
              <a:rPr lang="zh-CN" altLang="en-US" sz="2000" dirty="0"/>
              <a:t>函数中。</a:t>
            </a:r>
          </a:p>
        </p:txBody>
      </p:sp>
    </p:spTree>
    <p:extLst>
      <p:ext uri="{BB962C8B-B14F-4D97-AF65-F5344CB8AC3E}">
        <p14:creationId xmlns:p14="http://schemas.microsoft.com/office/powerpoint/2010/main" val="485750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709" y="174265"/>
            <a:ext cx="7886700" cy="743966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语言程序的结构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113" y="1010372"/>
            <a:ext cx="4909930" cy="374446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/>
              <a:t>一个程序由一个或多个源程序文件组成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lang="zh-CN" altLang="en-US" sz="1600" dirty="0"/>
              <a:t>源程序文件包括：预处理指令、全局声明、函数定义</a:t>
            </a:r>
            <a:endParaRPr lang="en-US" altLang="zh-CN" sz="1600" dirty="0"/>
          </a:p>
          <a:p>
            <a:pPr>
              <a:lnSpc>
                <a:spcPct val="110000"/>
              </a:lnSpc>
            </a:pPr>
            <a:r>
              <a:rPr lang="zh-CN" altLang="en-US" sz="1600" dirty="0"/>
              <a:t>函数时</a:t>
            </a:r>
            <a:r>
              <a:rPr lang="en-US" altLang="zh-CN" sz="1600" dirty="0"/>
              <a:t>C</a:t>
            </a:r>
            <a:r>
              <a:rPr lang="zh-CN" altLang="en-US" sz="1600" dirty="0"/>
              <a:t>程序的主要组成部分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lang="zh-CN" altLang="en-US" sz="1600" dirty="0"/>
              <a:t>一个</a:t>
            </a:r>
            <a:r>
              <a:rPr lang="en-US" altLang="zh-CN" sz="1600" dirty="0"/>
              <a:t>C</a:t>
            </a:r>
            <a:r>
              <a:rPr lang="zh-CN" altLang="en-US" sz="1600" dirty="0"/>
              <a:t>语言程序是由一个或多个函数组成的，其中必须包含唯一一个</a:t>
            </a:r>
            <a:r>
              <a:rPr lang="en-US" altLang="zh-CN" sz="1600" dirty="0"/>
              <a:t>main</a:t>
            </a:r>
            <a:r>
              <a:rPr lang="zh-CN" altLang="en-US" sz="1600" dirty="0"/>
              <a:t>函数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lang="zh-CN" altLang="en-US" sz="1600" dirty="0"/>
              <a:t>程序中被调用的函数可以是系统提供的库函数，也可以是用户根据需要自己编制设计的函数</a:t>
            </a:r>
            <a:endParaRPr lang="en-US" altLang="zh-CN" sz="1600" dirty="0"/>
          </a:p>
          <a:p>
            <a:pPr>
              <a:lnSpc>
                <a:spcPct val="110000"/>
              </a:lnSpc>
            </a:pPr>
            <a:r>
              <a:rPr lang="zh-CN" altLang="en-US" sz="1600" dirty="0"/>
              <a:t>一个函数包括两个部分：函数首部和函数体，函数体一般包括声明部分和执行部分</a:t>
            </a:r>
            <a:endParaRPr lang="en-US" altLang="zh-CN" sz="1600" dirty="0"/>
          </a:p>
          <a:p>
            <a:pPr>
              <a:lnSpc>
                <a:spcPct val="110000"/>
              </a:lnSpc>
            </a:pPr>
            <a:r>
              <a:rPr lang="zh-CN" altLang="en-US" sz="1600" dirty="0"/>
              <a:t>程序总是从</a:t>
            </a:r>
            <a:r>
              <a:rPr lang="en-US" altLang="zh-CN" sz="1600" dirty="0"/>
              <a:t>main</a:t>
            </a:r>
            <a:r>
              <a:rPr lang="zh-CN" altLang="en-US" sz="1600" dirty="0"/>
              <a:t>函数开始执行</a:t>
            </a:r>
            <a:endParaRPr lang="en-US" altLang="zh-CN" sz="1600" dirty="0"/>
          </a:p>
          <a:p>
            <a:pPr>
              <a:lnSpc>
                <a:spcPct val="110000"/>
              </a:lnSpc>
            </a:pPr>
            <a:r>
              <a:rPr lang="zh-CN" altLang="en-US" sz="1600" dirty="0"/>
              <a:t>程序中的操作是由函数中的</a:t>
            </a:r>
            <a:r>
              <a:rPr lang="en-US" altLang="zh-CN" sz="1600" dirty="0"/>
              <a:t>C</a:t>
            </a:r>
            <a:r>
              <a:rPr lang="zh-CN" altLang="en-US" sz="1600" dirty="0"/>
              <a:t>语句完成的</a:t>
            </a:r>
            <a:endParaRPr lang="en-US" altLang="zh-CN" sz="1600" dirty="0"/>
          </a:p>
          <a:p>
            <a:pPr>
              <a:lnSpc>
                <a:spcPct val="110000"/>
              </a:lnSpc>
            </a:pPr>
            <a:r>
              <a:rPr lang="zh-CN" altLang="en-US" sz="1600" dirty="0"/>
              <a:t>在每个数据声明和语句的最后必须有一个分号</a:t>
            </a:r>
            <a:endParaRPr lang="en-US" altLang="zh-CN" sz="1600" dirty="0"/>
          </a:p>
          <a:p>
            <a:pPr>
              <a:lnSpc>
                <a:spcPct val="110000"/>
              </a:lnSpc>
            </a:pPr>
            <a:r>
              <a:rPr lang="en-US" altLang="zh-CN" sz="1600" dirty="0"/>
              <a:t>C</a:t>
            </a:r>
            <a:r>
              <a:rPr lang="zh-CN" altLang="en-US" sz="1600" dirty="0"/>
              <a:t>语言本身不提供输入输出语句，输入输出操作由函数完成</a:t>
            </a:r>
            <a:endParaRPr lang="en-US" altLang="zh-CN" sz="1600" dirty="0"/>
          </a:p>
          <a:p>
            <a:pPr>
              <a:lnSpc>
                <a:spcPct val="110000"/>
              </a:lnSpc>
            </a:pPr>
            <a:r>
              <a:rPr lang="zh-CN" altLang="en-US" sz="1600" dirty="0"/>
              <a:t>程序应当包含注释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881663" y="929647"/>
            <a:ext cx="2836382" cy="5488884"/>
          </a:xfrm>
          <a:prstGeom prst="roundRect">
            <a:avLst>
              <a:gd name="adj" fmla="val 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endParaRPr lang="en-US" altLang="zh-CN" sz="1600" dirty="0"/>
          </a:p>
          <a:p>
            <a:pPr defTabSz="267891"/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pPr defTabSz="267891"/>
            <a:r>
              <a:rPr lang="en-US" altLang="zh-CN" sz="1600" dirty="0"/>
              <a:t> {	</a:t>
            </a:r>
          </a:p>
          <a:p>
            <a:pPr defTabSz="267891"/>
            <a:r>
              <a:rPr lang="zh-CN" altLang="en-US" sz="1600" dirty="0"/>
              <a:t>	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max(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x,int</a:t>
            </a:r>
            <a:r>
              <a:rPr lang="en-US" altLang="zh-CN" sz="1600" dirty="0"/>
              <a:t> y);		</a:t>
            </a:r>
            <a:endParaRPr lang="en-US" altLang="zh-CN" sz="1600" dirty="0">
              <a:solidFill>
                <a:srgbClr val="008000"/>
              </a:solidFill>
            </a:endParaRPr>
          </a:p>
          <a:p>
            <a:pPr defTabSz="267891"/>
            <a:r>
              <a:rPr lang="zh-CN" altLang="en-US" sz="1600" dirty="0"/>
              <a:t>	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a,b,c</a:t>
            </a:r>
            <a:r>
              <a:rPr lang="en-US" altLang="zh-CN" sz="1600" dirty="0"/>
              <a:t>;</a:t>
            </a:r>
            <a:endParaRPr lang="en-US" altLang="zh-CN" sz="1600" dirty="0">
              <a:solidFill>
                <a:srgbClr val="008000"/>
              </a:solidFill>
            </a:endParaRPr>
          </a:p>
          <a:p>
            <a:pPr defTabSz="267891"/>
            <a:r>
              <a:rPr lang="en-US" altLang="zh-CN" sz="1600" dirty="0"/>
              <a:t>	</a:t>
            </a:r>
            <a:r>
              <a:rPr lang="en-US" altLang="zh-CN" sz="1600" dirty="0" err="1"/>
              <a:t>scanf</a:t>
            </a:r>
            <a:r>
              <a:rPr lang="en-US" altLang="zh-CN" sz="1600" dirty="0"/>
              <a:t>("%</a:t>
            </a:r>
            <a:r>
              <a:rPr lang="en-US" altLang="zh-CN" sz="1600" dirty="0" err="1"/>
              <a:t>d,%d",&amp;a,&amp;b</a:t>
            </a:r>
            <a:r>
              <a:rPr lang="en-US" altLang="zh-CN" sz="1600" dirty="0"/>
              <a:t>); </a:t>
            </a:r>
            <a:endParaRPr lang="en-US" altLang="zh-CN" sz="1600" dirty="0">
              <a:solidFill>
                <a:srgbClr val="008000"/>
              </a:solidFill>
            </a:endParaRPr>
          </a:p>
          <a:p>
            <a:pPr defTabSz="267891"/>
            <a:r>
              <a:rPr lang="zh-CN" altLang="en-US" sz="1600" dirty="0"/>
              <a:t>	</a:t>
            </a:r>
            <a:r>
              <a:rPr lang="en-US" altLang="zh-CN" sz="1600" dirty="0"/>
              <a:t>c=max(</a:t>
            </a:r>
            <a:r>
              <a:rPr lang="en-US" altLang="zh-CN" sz="1600" dirty="0" err="1"/>
              <a:t>a,b</a:t>
            </a:r>
            <a:r>
              <a:rPr lang="en-US" altLang="zh-CN" sz="1600" dirty="0"/>
              <a:t>);</a:t>
            </a:r>
          </a:p>
          <a:p>
            <a:pPr defTabSz="267891"/>
            <a:r>
              <a:rPr lang="en-US" altLang="zh-CN" sz="1600" dirty="0"/>
              <a:t> 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("max=%d\</a:t>
            </a:r>
            <a:r>
              <a:rPr lang="en-US" altLang="zh-CN" sz="1600" dirty="0" err="1"/>
              <a:t>n",c</a:t>
            </a:r>
            <a:r>
              <a:rPr lang="en-US" altLang="zh-CN" sz="1600" dirty="0"/>
              <a:t>); </a:t>
            </a:r>
          </a:p>
          <a:p>
            <a:pPr defTabSz="267891"/>
            <a:r>
              <a:rPr lang="zh-CN" altLang="en-US" sz="1600" dirty="0"/>
              <a:t>	</a:t>
            </a:r>
            <a:r>
              <a:rPr lang="en-US" altLang="zh-CN" sz="1600" dirty="0"/>
              <a:t>return 0;	</a:t>
            </a:r>
          </a:p>
          <a:p>
            <a:pPr defTabSz="267891"/>
            <a:r>
              <a:rPr lang="en-US" altLang="zh-CN" sz="1600" dirty="0"/>
              <a:t>}</a:t>
            </a:r>
          </a:p>
          <a:p>
            <a:pPr defTabSz="267891"/>
            <a:endParaRPr lang="zh-CN" altLang="en-US" sz="1600" dirty="0"/>
          </a:p>
          <a:p>
            <a:pPr defTabSz="267891"/>
            <a:r>
              <a:rPr lang="en-US" altLang="zh-CN" sz="1600" dirty="0" err="1"/>
              <a:t>int</a:t>
            </a:r>
            <a:r>
              <a:rPr lang="en-US" altLang="zh-CN" sz="1600" dirty="0"/>
              <a:t> max(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x,int</a:t>
            </a:r>
            <a:r>
              <a:rPr lang="en-US" altLang="zh-CN" sz="1600" dirty="0"/>
              <a:t> y)	</a:t>
            </a:r>
          </a:p>
          <a:p>
            <a:pPr defTabSz="267891"/>
            <a:r>
              <a:rPr lang="en-US" altLang="zh-CN" sz="1600" dirty="0">
                <a:solidFill>
                  <a:srgbClr val="008000"/>
                </a:solidFill>
              </a:rPr>
              <a:t> </a:t>
            </a:r>
            <a:r>
              <a:rPr lang="en-US" altLang="zh-CN" sz="1600" dirty="0"/>
              <a:t>{</a:t>
            </a:r>
          </a:p>
          <a:p>
            <a:pPr marL="0" lvl="1" defTabSz="267891"/>
            <a:r>
              <a:rPr lang="zh-CN" altLang="en-US" sz="1600" dirty="0"/>
              <a:t>	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z;</a:t>
            </a:r>
          </a:p>
          <a:p>
            <a:pPr marL="0" lvl="1" defTabSz="267891"/>
            <a:r>
              <a:rPr lang="zh-CN" altLang="en-US" sz="1600" dirty="0"/>
              <a:t>	</a:t>
            </a:r>
            <a:r>
              <a:rPr lang="en-US" altLang="zh-CN" sz="1600" dirty="0"/>
              <a:t>if(x&gt;y)z=x;</a:t>
            </a:r>
            <a:endParaRPr lang="en-US" altLang="zh-CN" sz="1600" dirty="0">
              <a:solidFill>
                <a:srgbClr val="008000"/>
              </a:solidFill>
            </a:endParaRPr>
          </a:p>
          <a:p>
            <a:pPr marL="0" lvl="1" defTabSz="267891"/>
            <a:r>
              <a:rPr lang="zh-CN" altLang="en-US" sz="1600" dirty="0"/>
              <a:t>	</a:t>
            </a:r>
            <a:r>
              <a:rPr lang="en-US" altLang="zh-CN" sz="1600" dirty="0"/>
              <a:t>else z=y;	</a:t>
            </a:r>
          </a:p>
          <a:p>
            <a:pPr marL="0" lvl="1" defTabSz="267891"/>
            <a:r>
              <a:rPr lang="zh-CN" altLang="en-US" sz="1600" dirty="0"/>
              <a:t> 	</a:t>
            </a:r>
            <a:r>
              <a:rPr lang="en-US" altLang="zh-CN" sz="1600" dirty="0"/>
              <a:t>return(z);</a:t>
            </a:r>
          </a:p>
          <a:p>
            <a:pPr marL="0" lvl="1" defTabSz="267891"/>
            <a:r>
              <a:rPr lang="en-US" altLang="zh-CN" sz="1600" dirty="0"/>
              <a:t>}</a:t>
            </a:r>
            <a:endParaRPr lang="zh-CN" altLang="en-US" sz="1600" dirty="0">
              <a:solidFill>
                <a:srgbClr val="008000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814820" y="1020577"/>
            <a:ext cx="1389223" cy="3437123"/>
            <a:chOff x="10021957" y="1436205"/>
            <a:chExt cx="1852296" cy="4582830"/>
          </a:xfrm>
        </p:grpSpPr>
        <p:sp>
          <p:nvSpPr>
            <p:cNvPr id="5" name="线形标注 1 4"/>
            <p:cNvSpPr/>
            <p:nvPr/>
          </p:nvSpPr>
          <p:spPr>
            <a:xfrm>
              <a:off x="10021957" y="1436205"/>
              <a:ext cx="1759495" cy="321151"/>
            </a:xfrm>
            <a:prstGeom prst="borderCallout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预处理指令</a:t>
              </a:r>
            </a:p>
          </p:txBody>
        </p:sp>
        <p:sp>
          <p:nvSpPr>
            <p:cNvPr id="6" name="线形标注 1 5"/>
            <p:cNvSpPr/>
            <p:nvPr/>
          </p:nvSpPr>
          <p:spPr>
            <a:xfrm>
              <a:off x="10021957" y="2002734"/>
              <a:ext cx="1659967" cy="306212"/>
            </a:xfrm>
            <a:prstGeom prst="borderCallout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main</a:t>
              </a:r>
              <a:r>
                <a:rPr lang="zh-CN" altLang="en-US" sz="1600" dirty="0"/>
                <a:t>函数</a:t>
              </a:r>
            </a:p>
          </p:txBody>
        </p:sp>
        <p:sp>
          <p:nvSpPr>
            <p:cNvPr id="7" name="线形标注 1 6"/>
            <p:cNvSpPr/>
            <p:nvPr/>
          </p:nvSpPr>
          <p:spPr>
            <a:xfrm>
              <a:off x="10214287" y="5521168"/>
              <a:ext cx="1659966" cy="497867"/>
            </a:xfrm>
            <a:prstGeom prst="borderCallout1">
              <a:avLst>
                <a:gd name="adj1" fmla="val 18750"/>
                <a:gd name="adj2" fmla="val -8333"/>
                <a:gd name="adj3" fmla="val 35036"/>
                <a:gd name="adj4" fmla="val -55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自定义函数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390152" y="2318035"/>
            <a:ext cx="1813892" cy="1663070"/>
            <a:chOff x="10517780" y="2240758"/>
            <a:chExt cx="1991645" cy="1609905"/>
          </a:xfrm>
        </p:grpSpPr>
        <p:sp>
          <p:nvSpPr>
            <p:cNvPr id="8" name="线形标注 1 7"/>
            <p:cNvSpPr/>
            <p:nvPr/>
          </p:nvSpPr>
          <p:spPr>
            <a:xfrm>
              <a:off x="11025183" y="2240758"/>
              <a:ext cx="1484242" cy="254482"/>
            </a:xfrm>
            <a:prstGeom prst="borderCallout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库函数调用</a:t>
              </a:r>
            </a:p>
          </p:txBody>
        </p:sp>
        <p:sp>
          <p:nvSpPr>
            <p:cNvPr id="9" name="线形标注 1 8"/>
            <p:cNvSpPr/>
            <p:nvPr/>
          </p:nvSpPr>
          <p:spPr>
            <a:xfrm>
              <a:off x="10517780" y="3353217"/>
              <a:ext cx="1484243" cy="497446"/>
            </a:xfrm>
            <a:prstGeom prst="borderCallout1">
              <a:avLst>
                <a:gd name="adj1" fmla="val 18750"/>
                <a:gd name="adj2" fmla="val -8333"/>
                <a:gd name="adj3" fmla="val -117658"/>
                <a:gd name="adj4" fmla="val -58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自定义函数调用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195944" y="3611631"/>
            <a:ext cx="5342640" cy="1170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int      	max   	(int	            x,               int	           y)</a:t>
            </a:r>
          </a:p>
          <a:p>
            <a:r>
              <a:rPr lang="zh-CN" altLang="en-US" sz="1600" dirty="0"/>
              <a:t>↓</a:t>
            </a:r>
            <a:r>
              <a:rPr lang="en-US" altLang="zh-CN" sz="1600" dirty="0"/>
              <a:t>	</a:t>
            </a:r>
            <a:r>
              <a:rPr lang="zh-CN" altLang="en-US" sz="1600" dirty="0"/>
              <a:t>            ↓</a:t>
            </a:r>
            <a:r>
              <a:rPr lang="en-US" altLang="zh-CN" sz="1600" dirty="0"/>
              <a:t>	</a:t>
            </a:r>
            <a:r>
              <a:rPr lang="zh-CN" altLang="en-US" sz="1600" dirty="0"/>
              <a:t>            ↓</a:t>
            </a:r>
            <a:r>
              <a:rPr lang="en-US" altLang="zh-CN" sz="1600" dirty="0"/>
              <a:t>	           </a:t>
            </a:r>
            <a:r>
              <a:rPr lang="zh-CN" altLang="en-US" sz="1600" dirty="0"/>
              <a:t>↓</a:t>
            </a:r>
            <a:r>
              <a:rPr lang="en-US" altLang="zh-CN" sz="1600" dirty="0"/>
              <a:t>	          </a:t>
            </a:r>
            <a:r>
              <a:rPr lang="zh-CN" altLang="en-US" sz="1600" dirty="0"/>
              <a:t> ↓</a:t>
            </a:r>
            <a:r>
              <a:rPr lang="en-US" altLang="zh-CN" sz="1600" dirty="0"/>
              <a:t>	          </a:t>
            </a:r>
            <a:r>
              <a:rPr lang="zh-CN" altLang="en-US" sz="1600" dirty="0"/>
              <a:t>↓</a:t>
            </a:r>
            <a:endParaRPr lang="en-US" altLang="zh-CN" sz="1600" dirty="0"/>
          </a:p>
          <a:p>
            <a:r>
              <a:rPr lang="zh-CN" altLang="en-US" sz="1600" dirty="0"/>
              <a:t>函数类型</a:t>
            </a:r>
            <a:r>
              <a:rPr lang="en-US" altLang="zh-CN" sz="1600" dirty="0"/>
              <a:t>	</a:t>
            </a:r>
            <a:r>
              <a:rPr lang="zh-CN" altLang="en-US" sz="1600" dirty="0"/>
              <a:t>函数名</a:t>
            </a:r>
            <a:r>
              <a:rPr lang="en-US" altLang="zh-CN" sz="1600" dirty="0"/>
              <a:t>	</a:t>
            </a:r>
            <a:r>
              <a:rPr lang="zh-CN" altLang="en-US" sz="1600" dirty="0"/>
              <a:t>参数类型</a:t>
            </a:r>
            <a:r>
              <a:rPr lang="en-US" altLang="zh-CN" sz="1600" dirty="0"/>
              <a:t>	</a:t>
            </a:r>
            <a:r>
              <a:rPr lang="zh-CN" altLang="en-US" sz="1600" dirty="0"/>
              <a:t>参数名</a:t>
            </a:r>
            <a:r>
              <a:rPr lang="en-US" altLang="zh-CN" sz="1600" dirty="0"/>
              <a:t>	</a:t>
            </a:r>
            <a:r>
              <a:rPr lang="zh-CN" altLang="en-US" sz="1600" dirty="0"/>
              <a:t>参数类型</a:t>
            </a:r>
            <a:r>
              <a:rPr lang="en-US" altLang="zh-CN" sz="1600" dirty="0"/>
              <a:t>	</a:t>
            </a:r>
            <a:r>
              <a:rPr lang="zh-CN" altLang="en-US" sz="1600" dirty="0"/>
              <a:t>参数名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5531126" y="3615360"/>
            <a:ext cx="439806" cy="1162879"/>
          </a:xfrm>
          <a:custGeom>
            <a:avLst/>
            <a:gdLst>
              <a:gd name="connsiteX0" fmla="*/ 566530 w 586408"/>
              <a:gd name="connsiteY0" fmla="*/ 636105 h 1550505"/>
              <a:gd name="connsiteX1" fmla="*/ 9939 w 586408"/>
              <a:gd name="connsiteY1" fmla="*/ 0 h 1550505"/>
              <a:gd name="connsiteX2" fmla="*/ 0 w 586408"/>
              <a:gd name="connsiteY2" fmla="*/ 1550505 h 1550505"/>
              <a:gd name="connsiteX3" fmla="*/ 586408 w 586408"/>
              <a:gd name="connsiteY3" fmla="*/ 874644 h 1550505"/>
              <a:gd name="connsiteX4" fmla="*/ 566530 w 586408"/>
              <a:gd name="connsiteY4" fmla="*/ 636105 h 15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408" h="1550505">
                <a:moveTo>
                  <a:pt x="566530" y="636105"/>
                </a:moveTo>
                <a:lnTo>
                  <a:pt x="9939" y="0"/>
                </a:lnTo>
                <a:lnTo>
                  <a:pt x="0" y="1550505"/>
                </a:lnTo>
                <a:lnTo>
                  <a:pt x="586408" y="874644"/>
                </a:lnTo>
                <a:lnTo>
                  <a:pt x="566530" y="63610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4" name="组合 23"/>
          <p:cNvGrpSpPr/>
          <p:nvPr/>
        </p:nvGrpSpPr>
        <p:grpSpPr>
          <a:xfrm>
            <a:off x="5956024" y="4092437"/>
            <a:ext cx="1133061" cy="1358140"/>
            <a:chOff x="7941365" y="4313583"/>
            <a:chExt cx="1510748" cy="1321904"/>
          </a:xfrm>
        </p:grpSpPr>
        <p:sp>
          <p:nvSpPr>
            <p:cNvPr id="10" name="矩形 9"/>
            <p:cNvSpPr/>
            <p:nvPr/>
          </p:nvSpPr>
          <p:spPr>
            <a:xfrm>
              <a:off x="7941365" y="4313583"/>
              <a:ext cx="1510748" cy="27829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函数首部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941365" y="4800600"/>
              <a:ext cx="1510748" cy="83488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函数体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99531" y="4460318"/>
            <a:ext cx="1813893" cy="952208"/>
            <a:chOff x="8266041" y="4804091"/>
            <a:chExt cx="2418524" cy="818070"/>
          </a:xfrm>
        </p:grpSpPr>
        <p:sp>
          <p:nvSpPr>
            <p:cNvPr id="16" name="矩形 15"/>
            <p:cNvSpPr/>
            <p:nvPr/>
          </p:nvSpPr>
          <p:spPr>
            <a:xfrm>
              <a:off x="8266042" y="4804091"/>
              <a:ext cx="2418523" cy="18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声明部分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266041" y="5016781"/>
              <a:ext cx="2418523" cy="18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执行部分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266041" y="5229471"/>
              <a:ext cx="2418523" cy="18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执行部分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8266041" y="5442161"/>
              <a:ext cx="2418523" cy="18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执行部分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26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7562"/>
          </a:xfrm>
        </p:spPr>
        <p:txBody>
          <a:bodyPr/>
          <a:lstStyle/>
          <a:p>
            <a:r>
              <a:rPr lang="zh-CN" altLang="en-US" dirty="0"/>
              <a:t>运行</a:t>
            </a:r>
            <a:r>
              <a:rPr lang="en-US" altLang="zh-CN" dirty="0"/>
              <a:t>C</a:t>
            </a:r>
            <a:r>
              <a:rPr lang="zh-CN" altLang="en-US" dirty="0"/>
              <a:t>程序的步骤与方法</a:t>
            </a:r>
          </a:p>
        </p:txBody>
      </p:sp>
      <p:sp>
        <p:nvSpPr>
          <p:cNvPr id="4" name="流程图: 可选过程 3"/>
          <p:cNvSpPr/>
          <p:nvPr/>
        </p:nvSpPr>
        <p:spPr>
          <a:xfrm>
            <a:off x="3657910" y="1252531"/>
            <a:ext cx="1524000" cy="31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开始</a:t>
            </a:r>
          </a:p>
        </p:txBody>
      </p:sp>
      <p:cxnSp>
        <p:nvCxnSpPr>
          <p:cNvPr id="6" name="直接箭头连接符 5"/>
          <p:cNvCxnSpPr>
            <a:cxnSpLocks/>
            <a:stCxn id="4" idx="2"/>
          </p:cNvCxnSpPr>
          <p:nvPr/>
        </p:nvCxnSpPr>
        <p:spPr>
          <a:xfrm>
            <a:off x="4419910" y="1564686"/>
            <a:ext cx="0" cy="23744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657910" y="1824990"/>
            <a:ext cx="1524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编辑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4419910" y="2094990"/>
            <a:ext cx="0" cy="23744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57910" y="2355294"/>
            <a:ext cx="1524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编译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435150" y="2625294"/>
            <a:ext cx="0" cy="23744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图: 决策 10"/>
          <p:cNvSpPr/>
          <p:nvPr/>
        </p:nvSpPr>
        <p:spPr>
          <a:xfrm>
            <a:off x="3673150" y="2880054"/>
            <a:ext cx="1524000" cy="5257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有错？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435150" y="3387498"/>
            <a:ext cx="0" cy="23744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673150" y="3647802"/>
            <a:ext cx="1524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连接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435150" y="3917802"/>
            <a:ext cx="0" cy="23744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673150" y="4178106"/>
            <a:ext cx="1524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执行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450390" y="4448106"/>
            <a:ext cx="0" cy="237444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决策 16"/>
          <p:cNvSpPr/>
          <p:nvPr/>
        </p:nvSpPr>
        <p:spPr>
          <a:xfrm>
            <a:off x="3688390" y="4695245"/>
            <a:ext cx="1524000" cy="64947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   结果</a:t>
            </a:r>
            <a:endParaRPr lang="en-US" altLang="zh-CN" sz="1600" dirty="0"/>
          </a:p>
          <a:p>
            <a:r>
              <a:rPr lang="zh-CN" altLang="en-US" sz="1600" dirty="0"/>
              <a:t>   正确？</a:t>
            </a:r>
          </a:p>
        </p:txBody>
      </p:sp>
      <p:cxnSp>
        <p:nvCxnSpPr>
          <p:cNvPr id="18" name="直接箭头连接符 17"/>
          <p:cNvCxnSpPr>
            <a:cxnSpLocks/>
            <a:stCxn id="17" idx="2"/>
            <a:endCxn id="19" idx="0"/>
          </p:cNvCxnSpPr>
          <p:nvPr/>
        </p:nvCxnSpPr>
        <p:spPr>
          <a:xfrm flipH="1">
            <a:off x="4446192" y="5344716"/>
            <a:ext cx="4198" cy="532891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可选过程 18"/>
          <p:cNvSpPr/>
          <p:nvPr/>
        </p:nvSpPr>
        <p:spPr>
          <a:xfrm>
            <a:off x="3684192" y="5877607"/>
            <a:ext cx="1524000" cy="270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419910" y="3321002"/>
            <a:ext cx="358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无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599219" y="5354411"/>
            <a:ext cx="84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正确</a:t>
            </a:r>
          </a:p>
        </p:txBody>
      </p:sp>
      <p:cxnSp>
        <p:nvCxnSpPr>
          <p:cNvPr id="23" name="直接连接符 22"/>
          <p:cNvCxnSpPr>
            <a:cxnSpLocks/>
            <a:stCxn id="17" idx="1"/>
            <a:endCxn id="17" idx="1"/>
          </p:cNvCxnSpPr>
          <p:nvPr/>
        </p:nvCxnSpPr>
        <p:spPr>
          <a:xfrm>
            <a:off x="3688390" y="501998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  <a:stCxn id="17" idx="1"/>
          </p:cNvCxnSpPr>
          <p:nvPr/>
        </p:nvCxnSpPr>
        <p:spPr>
          <a:xfrm flipH="1" flipV="1">
            <a:off x="1397726" y="4956811"/>
            <a:ext cx="2290664" cy="63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397725" y="1664970"/>
            <a:ext cx="0" cy="3291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cxnSpLocks/>
          </p:cNvCxnSpPr>
          <p:nvPr/>
        </p:nvCxnSpPr>
        <p:spPr>
          <a:xfrm>
            <a:off x="1397725" y="1664970"/>
            <a:ext cx="3029805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cxnSpLocks/>
            <a:stCxn id="11" idx="1"/>
          </p:cNvCxnSpPr>
          <p:nvPr/>
        </p:nvCxnSpPr>
        <p:spPr>
          <a:xfrm flipH="1" flipV="1">
            <a:off x="1397725" y="3139099"/>
            <a:ext cx="2275425" cy="384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690170" y="2887747"/>
            <a:ext cx="396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有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575873" y="4685550"/>
            <a:ext cx="876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不正确</a:t>
            </a:r>
          </a:p>
        </p:txBody>
      </p:sp>
      <p:cxnSp>
        <p:nvCxnSpPr>
          <p:cNvPr id="42" name="直接箭头连接符 41"/>
          <p:cNvCxnSpPr>
            <a:stCxn id="7" idx="3"/>
          </p:cNvCxnSpPr>
          <p:nvPr/>
        </p:nvCxnSpPr>
        <p:spPr>
          <a:xfrm>
            <a:off x="5181912" y="1959990"/>
            <a:ext cx="358139" cy="13023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15" idx="1"/>
          </p:cNvCxnSpPr>
          <p:nvPr/>
        </p:nvCxnSpPr>
        <p:spPr>
          <a:xfrm>
            <a:off x="3257860" y="4087644"/>
            <a:ext cx="415290" cy="225462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1745290" y="3371027"/>
            <a:ext cx="1716363" cy="10066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可执行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目标程序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f.exe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524808" y="1845468"/>
            <a:ext cx="1508763" cy="7527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源程序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dirty="0" err="1">
                <a:solidFill>
                  <a:schemeClr val="tx1"/>
                </a:solidFill>
              </a:rPr>
              <a:t>f.c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524808" y="2753472"/>
            <a:ext cx="1750740" cy="7527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目标程序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f.obj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601009" y="3664878"/>
            <a:ext cx="1797697" cy="7527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库函数和其他目标程序</a:t>
            </a:r>
          </a:p>
        </p:txBody>
      </p:sp>
      <p:cxnSp>
        <p:nvCxnSpPr>
          <p:cNvPr id="52" name="直接箭头连接符 51"/>
          <p:cNvCxnSpPr>
            <a:stCxn id="13" idx="1"/>
          </p:cNvCxnSpPr>
          <p:nvPr/>
        </p:nvCxnSpPr>
        <p:spPr>
          <a:xfrm flipH="1">
            <a:off x="3231193" y="3782802"/>
            <a:ext cx="441959" cy="114053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9" idx="3"/>
          </p:cNvCxnSpPr>
          <p:nvPr/>
        </p:nvCxnSpPr>
        <p:spPr>
          <a:xfrm flipH="1">
            <a:off x="5181910" y="2350770"/>
            <a:ext cx="342900" cy="139524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5181912" y="2553822"/>
            <a:ext cx="358139" cy="48165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13" idx="3"/>
          </p:cNvCxnSpPr>
          <p:nvPr/>
        </p:nvCxnSpPr>
        <p:spPr>
          <a:xfrm flipH="1">
            <a:off x="5197150" y="3218817"/>
            <a:ext cx="369570" cy="563985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cxnSpLocks/>
            <a:stCxn id="49" idx="2"/>
            <a:endCxn id="13" idx="3"/>
          </p:cNvCxnSpPr>
          <p:nvPr/>
        </p:nvCxnSpPr>
        <p:spPr>
          <a:xfrm flipH="1" flipV="1">
            <a:off x="5197150" y="3782802"/>
            <a:ext cx="403859" cy="25845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54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9DE4E-D4F8-4091-AFA0-2CFB8007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7184"/>
          </a:xfrm>
        </p:spPr>
        <p:txBody>
          <a:bodyPr/>
          <a:lstStyle/>
          <a:p>
            <a:r>
              <a:rPr lang="zh-CN" altLang="en-US" dirty="0"/>
              <a:t>运行</a:t>
            </a:r>
            <a:r>
              <a:rPr lang="en-US" altLang="zh-CN" dirty="0"/>
              <a:t>C</a:t>
            </a:r>
            <a:r>
              <a:rPr lang="zh-CN" altLang="en-US" dirty="0"/>
              <a:t>程序的步骤与方法</a:t>
            </a:r>
          </a:p>
        </p:txBody>
      </p:sp>
      <p:pic>
        <p:nvPicPr>
          <p:cNvPr id="5" name="内容占位符 4" descr="图片包含 屏幕截图, 文字&#10;&#10;描述已自动生成">
            <a:extLst>
              <a:ext uri="{FF2B5EF4-FFF2-40B4-BE49-F238E27FC236}">
                <a16:creationId xmlns:a16="http://schemas.microsoft.com/office/drawing/2014/main" id="{E9FCA84B-BA38-4909-9201-C19D5BADF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33" y="1555037"/>
            <a:ext cx="4554720" cy="5202346"/>
          </a:xfrm>
        </p:spPr>
      </p:pic>
    </p:spTree>
    <p:extLst>
      <p:ext uri="{BB962C8B-B14F-4D97-AF65-F5344CB8AC3E}">
        <p14:creationId xmlns:p14="http://schemas.microsoft.com/office/powerpoint/2010/main" val="1478714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程序设计的任务</a:t>
            </a:r>
          </a:p>
        </p:txBody>
      </p: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 flipH="1" flipV="1">
            <a:off x="2310149" y="4380154"/>
            <a:ext cx="1527572" cy="1135856"/>
          </a:xfrm>
          <a:custGeom>
            <a:avLst/>
            <a:gdLst>
              <a:gd name="connsiteX0" fmla="*/ 2036881 w 2036881"/>
              <a:gd name="connsiteY0" fmla="*/ 0 h 1514475"/>
              <a:gd name="connsiteX1" fmla="*/ 662583 w 2036881"/>
              <a:gd name="connsiteY1" fmla="*/ 0 h 1514475"/>
              <a:gd name="connsiteX2" fmla="*/ 0 w 2036881"/>
              <a:gd name="connsiteY2" fmla="*/ 662583 h 1514475"/>
              <a:gd name="connsiteX3" fmla="*/ 0 w 2036881"/>
              <a:gd name="connsiteY3" fmla="*/ 1514475 h 1514475"/>
              <a:gd name="connsiteX4" fmla="*/ 378619 w 2036881"/>
              <a:gd name="connsiteY4" fmla="*/ 1514475 h 1514475"/>
              <a:gd name="connsiteX5" fmla="*/ 378619 w 2036881"/>
              <a:gd name="connsiteY5" fmla="*/ 662583 h 1514475"/>
              <a:gd name="connsiteX6" fmla="*/ 662583 w 2036881"/>
              <a:gd name="connsiteY6" fmla="*/ 378619 h 1514475"/>
              <a:gd name="connsiteX7" fmla="*/ 2036881 w 2036881"/>
              <a:gd name="connsiteY7" fmla="*/ 378619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6881" h="1514475">
                <a:moveTo>
                  <a:pt x="2036881" y="0"/>
                </a:moveTo>
                <a:lnTo>
                  <a:pt x="662583" y="0"/>
                </a:lnTo>
                <a:cubicBezTo>
                  <a:pt x="296649" y="0"/>
                  <a:pt x="0" y="296649"/>
                  <a:pt x="0" y="662583"/>
                </a:cubicBezTo>
                <a:lnTo>
                  <a:pt x="0" y="1514475"/>
                </a:lnTo>
                <a:lnTo>
                  <a:pt x="378619" y="1514475"/>
                </a:lnTo>
                <a:lnTo>
                  <a:pt x="378619" y="662583"/>
                </a:lnTo>
                <a:cubicBezTo>
                  <a:pt x="378619" y="505754"/>
                  <a:pt x="505754" y="378619"/>
                  <a:pt x="662583" y="378619"/>
                </a:cubicBezTo>
                <a:lnTo>
                  <a:pt x="2036881" y="37861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MH_Other_2"/>
          <p:cNvSpPr/>
          <p:nvPr>
            <p:custDataLst>
              <p:tags r:id="rId2"/>
            </p:custDataLst>
          </p:nvPr>
        </p:nvSpPr>
        <p:spPr>
          <a:xfrm flipH="1">
            <a:off x="4082992" y="4181320"/>
            <a:ext cx="1527572" cy="1135856"/>
          </a:xfrm>
          <a:custGeom>
            <a:avLst/>
            <a:gdLst>
              <a:gd name="connsiteX0" fmla="*/ 2036881 w 2036881"/>
              <a:gd name="connsiteY0" fmla="*/ 0 h 1514475"/>
              <a:gd name="connsiteX1" fmla="*/ 662583 w 2036881"/>
              <a:gd name="connsiteY1" fmla="*/ 0 h 1514475"/>
              <a:gd name="connsiteX2" fmla="*/ 0 w 2036881"/>
              <a:gd name="connsiteY2" fmla="*/ 662583 h 1514475"/>
              <a:gd name="connsiteX3" fmla="*/ 0 w 2036881"/>
              <a:gd name="connsiteY3" fmla="*/ 1514475 h 1514475"/>
              <a:gd name="connsiteX4" fmla="*/ 378619 w 2036881"/>
              <a:gd name="connsiteY4" fmla="*/ 1514475 h 1514475"/>
              <a:gd name="connsiteX5" fmla="*/ 378619 w 2036881"/>
              <a:gd name="connsiteY5" fmla="*/ 662583 h 1514475"/>
              <a:gd name="connsiteX6" fmla="*/ 662583 w 2036881"/>
              <a:gd name="connsiteY6" fmla="*/ 378619 h 1514475"/>
              <a:gd name="connsiteX7" fmla="*/ 2036881 w 2036881"/>
              <a:gd name="connsiteY7" fmla="*/ 378619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6881" h="1514475">
                <a:moveTo>
                  <a:pt x="2036881" y="0"/>
                </a:moveTo>
                <a:lnTo>
                  <a:pt x="662583" y="0"/>
                </a:lnTo>
                <a:cubicBezTo>
                  <a:pt x="296649" y="0"/>
                  <a:pt x="0" y="296649"/>
                  <a:pt x="0" y="662583"/>
                </a:cubicBezTo>
                <a:lnTo>
                  <a:pt x="0" y="1514475"/>
                </a:lnTo>
                <a:lnTo>
                  <a:pt x="378619" y="1514475"/>
                </a:lnTo>
                <a:lnTo>
                  <a:pt x="378619" y="662583"/>
                </a:lnTo>
                <a:cubicBezTo>
                  <a:pt x="378619" y="505754"/>
                  <a:pt x="505754" y="378619"/>
                  <a:pt x="662583" y="378619"/>
                </a:cubicBezTo>
                <a:lnTo>
                  <a:pt x="2036881" y="37861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6" name="MH_Other_3"/>
          <p:cNvSpPr/>
          <p:nvPr>
            <p:custDataLst>
              <p:tags r:id="rId3"/>
            </p:custDataLst>
          </p:nvPr>
        </p:nvSpPr>
        <p:spPr>
          <a:xfrm flipH="1" flipV="1">
            <a:off x="5314099" y="4089642"/>
            <a:ext cx="2393156" cy="1135856"/>
          </a:xfrm>
          <a:custGeom>
            <a:avLst/>
            <a:gdLst>
              <a:gd name="connsiteX0" fmla="*/ 662583 w 3190875"/>
              <a:gd name="connsiteY0" fmla="*/ 0 h 1514475"/>
              <a:gd name="connsiteX1" fmla="*/ 3190875 w 3190875"/>
              <a:gd name="connsiteY1" fmla="*/ 0 h 1514475"/>
              <a:gd name="connsiteX2" fmla="*/ 3190875 w 3190875"/>
              <a:gd name="connsiteY2" fmla="*/ 378619 h 1514475"/>
              <a:gd name="connsiteX3" fmla="*/ 662583 w 3190875"/>
              <a:gd name="connsiteY3" fmla="*/ 378619 h 1514475"/>
              <a:gd name="connsiteX4" fmla="*/ 378619 w 3190875"/>
              <a:gd name="connsiteY4" fmla="*/ 662583 h 1514475"/>
              <a:gd name="connsiteX5" fmla="*/ 378619 w 3190875"/>
              <a:gd name="connsiteY5" fmla="*/ 1514475 h 1514475"/>
              <a:gd name="connsiteX6" fmla="*/ 0 w 3190875"/>
              <a:gd name="connsiteY6" fmla="*/ 1514475 h 1514475"/>
              <a:gd name="connsiteX7" fmla="*/ 0 w 3190875"/>
              <a:gd name="connsiteY7" fmla="*/ 662583 h 1514475"/>
              <a:gd name="connsiteX8" fmla="*/ 662583 w 3190875"/>
              <a:gd name="connsiteY8" fmla="*/ 0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0875" h="1514475">
                <a:moveTo>
                  <a:pt x="662583" y="0"/>
                </a:moveTo>
                <a:lnTo>
                  <a:pt x="3190875" y="0"/>
                </a:lnTo>
                <a:lnTo>
                  <a:pt x="3190875" y="378619"/>
                </a:lnTo>
                <a:lnTo>
                  <a:pt x="662583" y="378619"/>
                </a:lnTo>
                <a:cubicBezTo>
                  <a:pt x="505754" y="378619"/>
                  <a:pt x="378619" y="505754"/>
                  <a:pt x="378619" y="662583"/>
                </a:cubicBezTo>
                <a:lnTo>
                  <a:pt x="378619" y="1514475"/>
                </a:lnTo>
                <a:lnTo>
                  <a:pt x="0" y="1514475"/>
                </a:lnTo>
                <a:lnTo>
                  <a:pt x="0" y="662583"/>
                </a:lnTo>
                <a:cubicBezTo>
                  <a:pt x="0" y="296649"/>
                  <a:pt x="296649" y="0"/>
                  <a:pt x="66258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7" name="MH_Other_4"/>
          <p:cNvSpPr/>
          <p:nvPr>
            <p:custDataLst>
              <p:tags r:id="rId4"/>
            </p:custDataLst>
          </p:nvPr>
        </p:nvSpPr>
        <p:spPr>
          <a:xfrm flipV="1">
            <a:off x="1785086" y="1990570"/>
            <a:ext cx="2393156" cy="1135856"/>
          </a:xfrm>
          <a:custGeom>
            <a:avLst/>
            <a:gdLst>
              <a:gd name="connsiteX0" fmla="*/ 662583 w 3190875"/>
              <a:gd name="connsiteY0" fmla="*/ 0 h 1514475"/>
              <a:gd name="connsiteX1" fmla="*/ 3190875 w 3190875"/>
              <a:gd name="connsiteY1" fmla="*/ 0 h 1514475"/>
              <a:gd name="connsiteX2" fmla="*/ 3190875 w 3190875"/>
              <a:gd name="connsiteY2" fmla="*/ 378619 h 1514475"/>
              <a:gd name="connsiteX3" fmla="*/ 662583 w 3190875"/>
              <a:gd name="connsiteY3" fmla="*/ 378619 h 1514475"/>
              <a:gd name="connsiteX4" fmla="*/ 378619 w 3190875"/>
              <a:gd name="connsiteY4" fmla="*/ 662583 h 1514475"/>
              <a:gd name="connsiteX5" fmla="*/ 378619 w 3190875"/>
              <a:gd name="connsiteY5" fmla="*/ 1514475 h 1514475"/>
              <a:gd name="connsiteX6" fmla="*/ 0 w 3190875"/>
              <a:gd name="connsiteY6" fmla="*/ 1514475 h 1514475"/>
              <a:gd name="connsiteX7" fmla="*/ 0 w 3190875"/>
              <a:gd name="connsiteY7" fmla="*/ 662583 h 1514475"/>
              <a:gd name="connsiteX8" fmla="*/ 662583 w 3190875"/>
              <a:gd name="connsiteY8" fmla="*/ 0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0875" h="1514475">
                <a:moveTo>
                  <a:pt x="662583" y="0"/>
                </a:moveTo>
                <a:lnTo>
                  <a:pt x="3190875" y="0"/>
                </a:lnTo>
                <a:lnTo>
                  <a:pt x="3190875" y="378619"/>
                </a:lnTo>
                <a:lnTo>
                  <a:pt x="662583" y="378619"/>
                </a:lnTo>
                <a:cubicBezTo>
                  <a:pt x="505754" y="378619"/>
                  <a:pt x="378619" y="505754"/>
                  <a:pt x="378619" y="662583"/>
                </a:cubicBezTo>
                <a:lnTo>
                  <a:pt x="378619" y="1514475"/>
                </a:lnTo>
                <a:lnTo>
                  <a:pt x="0" y="1514475"/>
                </a:lnTo>
                <a:lnTo>
                  <a:pt x="0" y="662583"/>
                </a:lnTo>
                <a:cubicBezTo>
                  <a:pt x="0" y="296649"/>
                  <a:pt x="296649" y="0"/>
                  <a:pt x="66258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8" name="MH_Other_5"/>
          <p:cNvSpPr/>
          <p:nvPr>
            <p:custDataLst>
              <p:tags r:id="rId5"/>
            </p:custDataLst>
          </p:nvPr>
        </p:nvSpPr>
        <p:spPr>
          <a:xfrm flipV="1">
            <a:off x="4178242" y="2840677"/>
            <a:ext cx="2393156" cy="1135856"/>
          </a:xfrm>
          <a:custGeom>
            <a:avLst/>
            <a:gdLst>
              <a:gd name="connsiteX0" fmla="*/ 662583 w 3190875"/>
              <a:gd name="connsiteY0" fmla="*/ 0 h 1514475"/>
              <a:gd name="connsiteX1" fmla="*/ 3190875 w 3190875"/>
              <a:gd name="connsiteY1" fmla="*/ 0 h 1514475"/>
              <a:gd name="connsiteX2" fmla="*/ 3190875 w 3190875"/>
              <a:gd name="connsiteY2" fmla="*/ 378619 h 1514475"/>
              <a:gd name="connsiteX3" fmla="*/ 662583 w 3190875"/>
              <a:gd name="connsiteY3" fmla="*/ 378619 h 1514475"/>
              <a:gd name="connsiteX4" fmla="*/ 378619 w 3190875"/>
              <a:gd name="connsiteY4" fmla="*/ 662583 h 1514475"/>
              <a:gd name="connsiteX5" fmla="*/ 378619 w 3190875"/>
              <a:gd name="connsiteY5" fmla="*/ 1514475 h 1514475"/>
              <a:gd name="connsiteX6" fmla="*/ 0 w 3190875"/>
              <a:gd name="connsiteY6" fmla="*/ 1514475 h 1514475"/>
              <a:gd name="connsiteX7" fmla="*/ 0 w 3190875"/>
              <a:gd name="connsiteY7" fmla="*/ 662583 h 1514475"/>
              <a:gd name="connsiteX8" fmla="*/ 662583 w 3190875"/>
              <a:gd name="connsiteY8" fmla="*/ 0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0875" h="1514475">
                <a:moveTo>
                  <a:pt x="662583" y="0"/>
                </a:moveTo>
                <a:lnTo>
                  <a:pt x="3190875" y="0"/>
                </a:lnTo>
                <a:lnTo>
                  <a:pt x="3190875" y="378619"/>
                </a:lnTo>
                <a:lnTo>
                  <a:pt x="662583" y="378619"/>
                </a:lnTo>
                <a:cubicBezTo>
                  <a:pt x="505754" y="378619"/>
                  <a:pt x="378619" y="505754"/>
                  <a:pt x="378619" y="662583"/>
                </a:cubicBezTo>
                <a:lnTo>
                  <a:pt x="378619" y="1514475"/>
                </a:lnTo>
                <a:lnTo>
                  <a:pt x="0" y="1514475"/>
                </a:lnTo>
                <a:lnTo>
                  <a:pt x="0" y="662583"/>
                </a:lnTo>
                <a:cubicBezTo>
                  <a:pt x="0" y="296649"/>
                  <a:pt x="296649" y="0"/>
                  <a:pt x="66258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9" name="MH_Other_6"/>
          <p:cNvSpPr/>
          <p:nvPr>
            <p:custDataLst>
              <p:tags r:id="rId6"/>
            </p:custDataLst>
          </p:nvPr>
        </p:nvSpPr>
        <p:spPr>
          <a:xfrm rot="5400000">
            <a:off x="6648194" y="3613987"/>
            <a:ext cx="982265" cy="1135856"/>
          </a:xfrm>
          <a:custGeom>
            <a:avLst/>
            <a:gdLst>
              <a:gd name="connsiteX0" fmla="*/ 0 w 1309689"/>
              <a:gd name="connsiteY0" fmla="*/ 1514475 h 1514475"/>
              <a:gd name="connsiteX1" fmla="*/ 0 w 1309689"/>
              <a:gd name="connsiteY1" fmla="*/ 662583 h 1514475"/>
              <a:gd name="connsiteX2" fmla="*/ 662583 w 1309689"/>
              <a:gd name="connsiteY2" fmla="*/ 0 h 1514475"/>
              <a:gd name="connsiteX3" fmla="*/ 1309689 w 1309689"/>
              <a:gd name="connsiteY3" fmla="*/ 0 h 1514475"/>
              <a:gd name="connsiteX4" fmla="*/ 1309689 w 1309689"/>
              <a:gd name="connsiteY4" fmla="*/ 378619 h 1514475"/>
              <a:gd name="connsiteX5" fmla="*/ 662583 w 1309689"/>
              <a:gd name="connsiteY5" fmla="*/ 378619 h 1514475"/>
              <a:gd name="connsiteX6" fmla="*/ 378619 w 1309689"/>
              <a:gd name="connsiteY6" fmla="*/ 662583 h 1514475"/>
              <a:gd name="connsiteX7" fmla="*/ 378619 w 1309689"/>
              <a:gd name="connsiteY7" fmla="*/ 1514475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9689" h="1514475">
                <a:moveTo>
                  <a:pt x="0" y="1514475"/>
                </a:moveTo>
                <a:lnTo>
                  <a:pt x="0" y="662583"/>
                </a:lnTo>
                <a:cubicBezTo>
                  <a:pt x="0" y="296649"/>
                  <a:pt x="296649" y="0"/>
                  <a:pt x="662583" y="0"/>
                </a:cubicBezTo>
                <a:lnTo>
                  <a:pt x="1309689" y="0"/>
                </a:lnTo>
                <a:lnTo>
                  <a:pt x="1309689" y="378619"/>
                </a:lnTo>
                <a:lnTo>
                  <a:pt x="662583" y="378619"/>
                </a:lnTo>
                <a:cubicBezTo>
                  <a:pt x="505754" y="378619"/>
                  <a:pt x="378619" y="505754"/>
                  <a:pt x="378619" y="662583"/>
                </a:cubicBezTo>
                <a:lnTo>
                  <a:pt x="378619" y="1514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0" name="MH_SubTitle_1"/>
          <p:cNvSpPr/>
          <p:nvPr>
            <p:custDataLst>
              <p:tags r:id="rId7"/>
            </p:custDataLst>
          </p:nvPr>
        </p:nvSpPr>
        <p:spPr>
          <a:xfrm>
            <a:off x="1476712" y="2537064"/>
            <a:ext cx="885825" cy="885825"/>
          </a:xfrm>
          <a:prstGeom prst="roundRect">
            <a:avLst>
              <a:gd name="adj" fmla="val 29792"/>
            </a:avLst>
          </a:prstGeom>
          <a:solidFill>
            <a:srgbClr val="FEFFFF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accent1"/>
                </a:solidFill>
              </a:rPr>
              <a:t>问题分析</a:t>
            </a:r>
          </a:p>
        </p:txBody>
      </p:sp>
      <p:sp>
        <p:nvSpPr>
          <p:cNvPr id="11" name="MH_SubTitle_2"/>
          <p:cNvSpPr/>
          <p:nvPr>
            <p:custDataLst>
              <p:tags r:id="rId8"/>
            </p:custDataLst>
          </p:nvPr>
        </p:nvSpPr>
        <p:spPr>
          <a:xfrm>
            <a:off x="3867487" y="2544208"/>
            <a:ext cx="885825" cy="885825"/>
          </a:xfrm>
          <a:prstGeom prst="roundRect">
            <a:avLst>
              <a:gd name="adj" fmla="val 29792"/>
            </a:avLst>
          </a:prstGeom>
          <a:solidFill>
            <a:srgbClr val="FEFFFF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accent1"/>
                </a:solidFill>
              </a:rPr>
              <a:t>设计算法</a:t>
            </a:r>
          </a:p>
        </p:txBody>
      </p:sp>
      <p:sp>
        <p:nvSpPr>
          <p:cNvPr id="12" name="MH_SubTitle_3"/>
          <p:cNvSpPr/>
          <p:nvPr>
            <p:custDataLst>
              <p:tags r:id="rId9"/>
            </p:custDataLst>
          </p:nvPr>
        </p:nvSpPr>
        <p:spPr>
          <a:xfrm>
            <a:off x="7111940" y="3389552"/>
            <a:ext cx="885825" cy="885825"/>
          </a:xfrm>
          <a:prstGeom prst="roundRect">
            <a:avLst>
              <a:gd name="adj" fmla="val 29792"/>
            </a:avLst>
          </a:prstGeom>
          <a:solidFill>
            <a:srgbClr val="FEFFFF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accent1"/>
                </a:solidFill>
              </a:rPr>
              <a:t>编写程序</a:t>
            </a:r>
          </a:p>
        </p:txBody>
      </p:sp>
      <p:sp>
        <p:nvSpPr>
          <p:cNvPr id="13" name="MH_Other_7"/>
          <p:cNvSpPr/>
          <p:nvPr>
            <p:custDataLst>
              <p:tags r:id="rId10"/>
            </p:custDataLst>
          </p:nvPr>
        </p:nvSpPr>
        <p:spPr>
          <a:xfrm>
            <a:off x="1893433" y="2397764"/>
            <a:ext cx="53578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14" name="MH_Other_8"/>
          <p:cNvSpPr/>
          <p:nvPr>
            <p:custDataLst>
              <p:tags r:id="rId11"/>
            </p:custDataLst>
          </p:nvPr>
        </p:nvSpPr>
        <p:spPr>
          <a:xfrm>
            <a:off x="3615077" y="2954976"/>
            <a:ext cx="53578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15" name="MH_Other_9"/>
          <p:cNvSpPr/>
          <p:nvPr>
            <p:custDataLst>
              <p:tags r:id="rId12"/>
            </p:custDataLst>
          </p:nvPr>
        </p:nvSpPr>
        <p:spPr>
          <a:xfrm>
            <a:off x="3729377" y="2954976"/>
            <a:ext cx="53578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16" name="MH_Other_10"/>
          <p:cNvSpPr/>
          <p:nvPr>
            <p:custDataLst>
              <p:tags r:id="rId13"/>
            </p:custDataLst>
          </p:nvPr>
        </p:nvSpPr>
        <p:spPr>
          <a:xfrm>
            <a:off x="6713083" y="3805083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17" name="MH_Other_11"/>
          <p:cNvSpPr/>
          <p:nvPr>
            <p:custDataLst>
              <p:tags r:id="rId14"/>
            </p:custDataLst>
          </p:nvPr>
        </p:nvSpPr>
        <p:spPr>
          <a:xfrm>
            <a:off x="6827383" y="3805083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18" name="MH_Other_12"/>
          <p:cNvSpPr/>
          <p:nvPr>
            <p:custDataLst>
              <p:tags r:id="rId15"/>
            </p:custDataLst>
          </p:nvPr>
        </p:nvSpPr>
        <p:spPr>
          <a:xfrm>
            <a:off x="6941683" y="3805083"/>
            <a:ext cx="5476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19" name="MH_SubTitle_4"/>
          <p:cNvSpPr/>
          <p:nvPr>
            <p:custDataLst>
              <p:tags r:id="rId16"/>
            </p:custDataLst>
          </p:nvPr>
        </p:nvSpPr>
        <p:spPr>
          <a:xfrm>
            <a:off x="4917620" y="4643280"/>
            <a:ext cx="1065609" cy="885825"/>
          </a:xfrm>
          <a:prstGeom prst="roundRect">
            <a:avLst>
              <a:gd name="adj" fmla="val 29792"/>
            </a:avLst>
          </a:prstGeom>
          <a:solidFill>
            <a:srgbClr val="FEFFFF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accent1"/>
                </a:solidFill>
              </a:rPr>
              <a:t>对源程序进行编辑、编译和连接</a:t>
            </a:r>
          </a:p>
        </p:txBody>
      </p:sp>
      <p:sp>
        <p:nvSpPr>
          <p:cNvPr id="20" name="MH_Other_13"/>
          <p:cNvSpPr/>
          <p:nvPr>
            <p:custDataLst>
              <p:tags r:id="rId17"/>
            </p:custDataLst>
          </p:nvPr>
        </p:nvSpPr>
        <p:spPr>
          <a:xfrm>
            <a:off x="6045139" y="5058808"/>
            <a:ext cx="53579" cy="53579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21" name="MH_Other_14"/>
          <p:cNvSpPr/>
          <p:nvPr>
            <p:custDataLst>
              <p:tags r:id="rId18"/>
            </p:custDataLst>
          </p:nvPr>
        </p:nvSpPr>
        <p:spPr>
          <a:xfrm>
            <a:off x="6159439" y="5058808"/>
            <a:ext cx="53579" cy="53579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22" name="MH_Other_15"/>
          <p:cNvSpPr/>
          <p:nvPr>
            <p:custDataLst>
              <p:tags r:id="rId19"/>
            </p:custDataLst>
          </p:nvPr>
        </p:nvSpPr>
        <p:spPr>
          <a:xfrm>
            <a:off x="6273739" y="5058808"/>
            <a:ext cx="53579" cy="53579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23" name="MH_Other_16"/>
          <p:cNvSpPr/>
          <p:nvPr>
            <p:custDataLst>
              <p:tags r:id="rId20"/>
            </p:custDataLst>
          </p:nvPr>
        </p:nvSpPr>
        <p:spPr>
          <a:xfrm>
            <a:off x="6388039" y="5058808"/>
            <a:ext cx="53579" cy="53579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24" name="MH_SubTitle_5"/>
          <p:cNvSpPr/>
          <p:nvPr>
            <p:custDataLst>
              <p:tags r:id="rId21"/>
            </p:custDataLst>
          </p:nvPr>
        </p:nvSpPr>
        <p:spPr>
          <a:xfrm>
            <a:off x="3215024" y="3877708"/>
            <a:ext cx="885825" cy="885825"/>
          </a:xfrm>
          <a:prstGeom prst="roundRect">
            <a:avLst>
              <a:gd name="adj" fmla="val 29792"/>
            </a:avLst>
          </a:prstGeom>
          <a:solidFill>
            <a:srgbClr val="FEFFFF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accent1"/>
                </a:solidFill>
              </a:rPr>
              <a:t>运行程序</a:t>
            </a:r>
            <a:endParaRPr lang="en-US" altLang="zh-CN" sz="1350" b="1" dirty="0">
              <a:solidFill>
                <a:schemeClr val="accent1"/>
              </a:solidFill>
            </a:endParaRPr>
          </a:p>
          <a:p>
            <a:pPr algn="ctr">
              <a:defRPr/>
            </a:pPr>
            <a:r>
              <a:rPr lang="zh-CN" altLang="en-US" sz="1350" b="1" dirty="0">
                <a:solidFill>
                  <a:schemeClr val="accent1"/>
                </a:solidFill>
              </a:rPr>
              <a:t>分析结果</a:t>
            </a:r>
          </a:p>
        </p:txBody>
      </p:sp>
      <p:sp>
        <p:nvSpPr>
          <p:cNvPr id="25" name="MH_Other_17"/>
          <p:cNvSpPr/>
          <p:nvPr>
            <p:custDataLst>
              <p:tags r:id="rId22"/>
            </p:custDataLst>
          </p:nvPr>
        </p:nvSpPr>
        <p:spPr>
          <a:xfrm>
            <a:off x="4210389" y="4294426"/>
            <a:ext cx="53578" cy="53579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26" name="MH_Other_18"/>
          <p:cNvSpPr/>
          <p:nvPr>
            <p:custDataLst>
              <p:tags r:id="rId23"/>
            </p:custDataLst>
          </p:nvPr>
        </p:nvSpPr>
        <p:spPr>
          <a:xfrm>
            <a:off x="4324689" y="4294426"/>
            <a:ext cx="53578" cy="53579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27" name="MH_Other_19"/>
          <p:cNvSpPr/>
          <p:nvPr>
            <p:custDataLst>
              <p:tags r:id="rId24"/>
            </p:custDataLst>
          </p:nvPr>
        </p:nvSpPr>
        <p:spPr>
          <a:xfrm>
            <a:off x="4438989" y="4294426"/>
            <a:ext cx="53578" cy="53579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28" name="MH_Other_20"/>
          <p:cNvSpPr/>
          <p:nvPr>
            <p:custDataLst>
              <p:tags r:id="rId25"/>
            </p:custDataLst>
          </p:nvPr>
        </p:nvSpPr>
        <p:spPr>
          <a:xfrm>
            <a:off x="4553289" y="4294426"/>
            <a:ext cx="53578" cy="53579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29" name="MH_Other_21"/>
          <p:cNvSpPr/>
          <p:nvPr>
            <p:custDataLst>
              <p:tags r:id="rId26"/>
            </p:custDataLst>
          </p:nvPr>
        </p:nvSpPr>
        <p:spPr>
          <a:xfrm>
            <a:off x="4667589" y="4294426"/>
            <a:ext cx="53578" cy="53579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30" name="MH_Other_22"/>
          <p:cNvSpPr/>
          <p:nvPr>
            <p:custDataLst>
              <p:tags r:id="rId27"/>
            </p:custDataLst>
          </p:nvPr>
        </p:nvSpPr>
        <p:spPr>
          <a:xfrm rot="16200000" flipH="1" flipV="1">
            <a:off x="1115357" y="4181914"/>
            <a:ext cx="1527572" cy="1135856"/>
          </a:xfrm>
          <a:custGeom>
            <a:avLst/>
            <a:gdLst>
              <a:gd name="connsiteX0" fmla="*/ 2036881 w 2036881"/>
              <a:gd name="connsiteY0" fmla="*/ 0 h 1514475"/>
              <a:gd name="connsiteX1" fmla="*/ 662583 w 2036881"/>
              <a:gd name="connsiteY1" fmla="*/ 0 h 1514475"/>
              <a:gd name="connsiteX2" fmla="*/ 0 w 2036881"/>
              <a:gd name="connsiteY2" fmla="*/ 662583 h 1514475"/>
              <a:gd name="connsiteX3" fmla="*/ 0 w 2036881"/>
              <a:gd name="connsiteY3" fmla="*/ 1514475 h 1514475"/>
              <a:gd name="connsiteX4" fmla="*/ 378619 w 2036881"/>
              <a:gd name="connsiteY4" fmla="*/ 1514475 h 1514475"/>
              <a:gd name="connsiteX5" fmla="*/ 378619 w 2036881"/>
              <a:gd name="connsiteY5" fmla="*/ 662583 h 1514475"/>
              <a:gd name="connsiteX6" fmla="*/ 662583 w 2036881"/>
              <a:gd name="connsiteY6" fmla="*/ 378619 h 1514475"/>
              <a:gd name="connsiteX7" fmla="*/ 2036881 w 2036881"/>
              <a:gd name="connsiteY7" fmla="*/ 378619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6881" h="1514475">
                <a:moveTo>
                  <a:pt x="2036881" y="0"/>
                </a:moveTo>
                <a:lnTo>
                  <a:pt x="662583" y="0"/>
                </a:lnTo>
                <a:cubicBezTo>
                  <a:pt x="296649" y="0"/>
                  <a:pt x="0" y="296649"/>
                  <a:pt x="0" y="662583"/>
                </a:cubicBezTo>
                <a:lnTo>
                  <a:pt x="0" y="1514475"/>
                </a:lnTo>
                <a:lnTo>
                  <a:pt x="378619" y="1514475"/>
                </a:lnTo>
                <a:lnTo>
                  <a:pt x="378619" y="662583"/>
                </a:lnTo>
                <a:cubicBezTo>
                  <a:pt x="378619" y="505754"/>
                  <a:pt x="505754" y="378619"/>
                  <a:pt x="662583" y="378619"/>
                </a:cubicBezTo>
                <a:lnTo>
                  <a:pt x="2036881" y="37861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1" name="MH_SubTitle_6"/>
          <p:cNvSpPr/>
          <p:nvPr>
            <p:custDataLst>
              <p:tags r:id="rId28"/>
            </p:custDataLst>
          </p:nvPr>
        </p:nvSpPr>
        <p:spPr>
          <a:xfrm>
            <a:off x="1863665" y="4934983"/>
            <a:ext cx="885825" cy="885825"/>
          </a:xfrm>
          <a:prstGeom prst="roundRect">
            <a:avLst>
              <a:gd name="adj" fmla="val 29792"/>
            </a:avLst>
          </a:prstGeom>
          <a:solidFill>
            <a:srgbClr val="FEFFFF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350" b="1" dirty="0">
                <a:solidFill>
                  <a:schemeClr val="accent1"/>
                </a:solidFill>
              </a:rPr>
              <a:t>编写程序文档</a:t>
            </a:r>
          </a:p>
        </p:txBody>
      </p:sp>
      <p:sp>
        <p:nvSpPr>
          <p:cNvPr id="32" name="MH_Other_23"/>
          <p:cNvSpPr/>
          <p:nvPr>
            <p:custDataLst>
              <p:tags r:id="rId29"/>
            </p:custDataLst>
          </p:nvPr>
        </p:nvSpPr>
        <p:spPr>
          <a:xfrm>
            <a:off x="2799496" y="5357658"/>
            <a:ext cx="5357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33" name="MH_Other_24"/>
          <p:cNvSpPr/>
          <p:nvPr>
            <p:custDataLst>
              <p:tags r:id="rId30"/>
            </p:custDataLst>
          </p:nvPr>
        </p:nvSpPr>
        <p:spPr>
          <a:xfrm>
            <a:off x="2913796" y="5357658"/>
            <a:ext cx="5357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34" name="MH_Other_25"/>
          <p:cNvSpPr/>
          <p:nvPr>
            <p:custDataLst>
              <p:tags r:id="rId31"/>
            </p:custDataLst>
          </p:nvPr>
        </p:nvSpPr>
        <p:spPr>
          <a:xfrm>
            <a:off x="3028096" y="5357658"/>
            <a:ext cx="5357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35" name="MH_Other_26"/>
          <p:cNvSpPr/>
          <p:nvPr>
            <p:custDataLst>
              <p:tags r:id="rId32"/>
            </p:custDataLst>
          </p:nvPr>
        </p:nvSpPr>
        <p:spPr>
          <a:xfrm>
            <a:off x="3142396" y="5357658"/>
            <a:ext cx="5357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36" name="MH_Other_27"/>
          <p:cNvSpPr/>
          <p:nvPr>
            <p:custDataLst>
              <p:tags r:id="rId33"/>
            </p:custDataLst>
          </p:nvPr>
        </p:nvSpPr>
        <p:spPr>
          <a:xfrm>
            <a:off x="3256696" y="5357658"/>
            <a:ext cx="5357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  <p:sp>
        <p:nvSpPr>
          <p:cNvPr id="37" name="MH_Other_28"/>
          <p:cNvSpPr/>
          <p:nvPr>
            <p:custDataLst>
              <p:tags r:id="rId34"/>
            </p:custDataLst>
          </p:nvPr>
        </p:nvSpPr>
        <p:spPr>
          <a:xfrm>
            <a:off x="3370996" y="5357658"/>
            <a:ext cx="53579" cy="53578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7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FCBC2-2B97-4758-974D-7B6A3D3C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课程考核</a:t>
            </a:r>
          </a:p>
        </p:txBody>
      </p:sp>
      <p:sp>
        <p:nvSpPr>
          <p:cNvPr id="4" name="Rectangle 21">
            <a:hlinkClick r:id="rId2" action="ppaction://hlinksldjump"/>
            <a:extLst>
              <a:ext uri="{FF2B5EF4-FFF2-40B4-BE49-F238E27FC236}">
                <a16:creationId xmlns:a16="http://schemas.microsoft.com/office/drawing/2014/main" id="{990549D5-7151-4CFC-AED8-DBE4A63506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black">
          <a:xfrm>
            <a:off x="628650" y="1894663"/>
            <a:ext cx="7886700" cy="448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</a:rPr>
              <a:t>成绩评定：</a:t>
            </a:r>
          </a:p>
          <a:p>
            <a:pPr marL="0" indent="0">
              <a:buNone/>
            </a:pPr>
            <a:r>
              <a:rPr lang="zh-CN" altLang="en-US" b="1" dirty="0"/>
              <a:t>        期末成绩</a:t>
            </a:r>
            <a:r>
              <a:rPr lang="en-US" altLang="zh-CN" b="1" dirty="0"/>
              <a:t>+</a:t>
            </a:r>
            <a:r>
              <a:rPr lang="zh-CN" altLang="en-US" b="1" dirty="0"/>
              <a:t>平时</a:t>
            </a:r>
          </a:p>
          <a:p>
            <a:pPr marL="0" indent="0">
              <a:buNone/>
            </a:pPr>
            <a:r>
              <a:rPr lang="zh-CN" altLang="en-US" b="1" dirty="0"/>
              <a:t>        （</a:t>
            </a:r>
            <a:r>
              <a:rPr lang="en-US" altLang="zh-CN" b="1" dirty="0"/>
              <a:t>60%+40%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考核方式：</a:t>
            </a:r>
          </a:p>
          <a:p>
            <a:pPr marL="0" indent="0">
              <a:buNone/>
            </a:pPr>
            <a:r>
              <a:rPr lang="en-US" altLang="zh-CN" b="1" dirty="0"/>
              <a:t>  1</a:t>
            </a:r>
            <a:r>
              <a:rPr lang="zh-CN" altLang="en-US" b="1" dirty="0"/>
              <a:t>、平时成绩</a:t>
            </a:r>
            <a:r>
              <a:rPr lang="en-US" altLang="zh-CN" b="1" dirty="0"/>
              <a:t>1=</a:t>
            </a:r>
            <a:r>
              <a:rPr lang="zh-CN" altLang="en-US" b="1" dirty="0"/>
              <a:t>考勤（</a:t>
            </a:r>
            <a:r>
              <a:rPr lang="en-US" altLang="zh-CN" b="1" dirty="0"/>
              <a:t>10%</a:t>
            </a:r>
            <a:r>
              <a:rPr lang="zh-CN" altLang="en-US" b="1" dirty="0"/>
              <a:t>）</a:t>
            </a:r>
            <a:r>
              <a:rPr lang="en-US" altLang="zh-CN" b="1" dirty="0"/>
              <a:t>+</a:t>
            </a:r>
            <a:r>
              <a:rPr lang="zh-CN" altLang="en-US" b="1" dirty="0"/>
              <a:t>课堂表现</a:t>
            </a:r>
            <a:r>
              <a:rPr lang="en-US" altLang="zh-CN" b="1" dirty="0"/>
              <a:t>(5%)+</a:t>
            </a:r>
            <a:r>
              <a:rPr lang="zh-CN" altLang="en-US" b="1" dirty="0"/>
              <a:t>随堂</a:t>
            </a:r>
            <a:r>
              <a:rPr lang="en-US" altLang="zh-CN" b="1" dirty="0"/>
              <a:t>/</a:t>
            </a:r>
            <a:r>
              <a:rPr lang="zh-CN" altLang="en-US" b="1" dirty="0"/>
              <a:t>综合测验</a:t>
            </a:r>
            <a:r>
              <a:rPr lang="en-US" altLang="zh-CN" b="1" dirty="0"/>
              <a:t>(35 %)+</a:t>
            </a:r>
            <a:r>
              <a:rPr lang="zh-CN" altLang="en-US" b="1" dirty="0"/>
              <a:t>实验（</a:t>
            </a:r>
            <a:r>
              <a:rPr lang="en-US" altLang="zh-CN" b="1" dirty="0"/>
              <a:t>20%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2</a:t>
            </a:r>
            <a:r>
              <a:rPr lang="zh-CN" altLang="en-US" b="1" dirty="0"/>
              <a:t>*、平时成绩</a:t>
            </a:r>
            <a:r>
              <a:rPr lang="en-US" altLang="zh-CN" b="1" dirty="0"/>
              <a:t>2=</a:t>
            </a:r>
            <a:r>
              <a:rPr lang="zh-CN" altLang="en-US" b="1" dirty="0"/>
              <a:t>项目*</a:t>
            </a:r>
            <a:r>
              <a:rPr lang="en-US" altLang="zh-CN" b="1" dirty="0"/>
              <a:t>100 %</a:t>
            </a:r>
          </a:p>
          <a:p>
            <a:pPr marL="0" indent="0">
              <a:buNone/>
            </a:pPr>
            <a:r>
              <a:rPr lang="en-US" altLang="zh-CN" b="1" dirty="0"/>
              <a:t>  3</a:t>
            </a:r>
            <a:r>
              <a:rPr lang="zh-CN" altLang="en-US" b="1" dirty="0"/>
              <a:t>*、大作业（综合测验）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6181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1F318-DEA9-4140-B893-259353A3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2EFAD-7AFC-4B27-954C-EA0823AD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4180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选项</a:t>
            </a:r>
            <a:r>
              <a:rPr lang="en-US" altLang="zh-CN" dirty="0"/>
              <a:t>1</a:t>
            </a:r>
            <a:r>
              <a:rPr lang="zh-CN" altLang="en-US" dirty="0"/>
              <a:t>：一个天气预报程序（功能参考：</a:t>
            </a:r>
            <a:r>
              <a:rPr lang="en-US" altLang="zh-CN" dirty="0"/>
              <a:t>wttr.in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功能要求：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、将未来天气状况、显示在命令窗口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zh-CN" altLang="en-US" sz="1800" dirty="0"/>
              <a:t> 参考：</a:t>
            </a:r>
            <a:r>
              <a:rPr lang="en-US" altLang="zh-CN" sz="1800" dirty="0">
                <a:hlinkClick r:id="rId2"/>
              </a:rPr>
              <a:t>https://github.com/schachmat/wego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、向天气预报网站发出预报请求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zh-CN" altLang="en-US" sz="1800" dirty="0"/>
              <a:t> 可利用的库</a:t>
            </a:r>
            <a:r>
              <a:rPr lang="en-US" altLang="zh-CN" sz="1800" dirty="0" err="1"/>
              <a:t>libcurl</a:t>
            </a:r>
            <a:r>
              <a:rPr lang="en-US" altLang="zh-CN" sz="1800" dirty="0"/>
              <a:t> </a:t>
            </a:r>
            <a:r>
              <a:rPr lang="zh-CN" altLang="en-US" sz="1800" dirty="0"/>
              <a:t>：</a:t>
            </a:r>
            <a:r>
              <a:rPr lang="en-US" altLang="zh-CN" sz="1800" dirty="0"/>
              <a:t> </a:t>
            </a:r>
            <a:r>
              <a:rPr lang="en-US" altLang="zh-CN" sz="1800" dirty="0">
                <a:hlinkClick r:id="rId3"/>
              </a:rPr>
              <a:t>https://curl.haxx.se/libcurl/c/example.html</a:t>
            </a:r>
            <a:r>
              <a:rPr lang="en-US" altLang="zh-CN" sz="1800" dirty="0"/>
              <a:t>  </a:t>
            </a:r>
          </a:p>
          <a:p>
            <a:pPr marL="0" indent="0">
              <a:buNone/>
            </a:pPr>
            <a:r>
              <a:rPr lang="zh-CN" altLang="en-US" sz="1800" dirty="0"/>
              <a:t>      天气预报网站：</a:t>
            </a:r>
            <a:r>
              <a:rPr lang="en-US" altLang="zh-CN" sz="1800" dirty="0"/>
              <a:t>http://data.cma.cn/market/marketList.html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、对天气预报网站返回的</a:t>
            </a:r>
            <a:r>
              <a:rPr lang="en-US" altLang="zh-CN" dirty="0" err="1"/>
              <a:t>json</a:t>
            </a:r>
            <a:r>
              <a:rPr lang="zh-CN" altLang="en-US" dirty="0"/>
              <a:t>格式进行解析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     </a:t>
            </a:r>
            <a:r>
              <a:rPr lang="zh-CN" altLang="en-US" sz="1800" dirty="0"/>
              <a:t>可利用库</a:t>
            </a:r>
            <a:r>
              <a:rPr lang="en-US" altLang="zh-CN" sz="1800" dirty="0" err="1"/>
              <a:t>cjson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215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1D2F8-D1F0-49E9-ACE9-01A553E5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FF05D7-D928-4413-91CC-83EB2E80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16" y="1690689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其它要求：</a:t>
            </a:r>
            <a:endParaRPr lang="en-US" altLang="zh-CN" dirty="0"/>
          </a:p>
          <a:p>
            <a:pPr marL="385763" indent="-385763">
              <a:buClr>
                <a:schemeClr val="accent3"/>
              </a:buClr>
              <a:buFont typeface="Wingdings 2" panose="05020102010507070707" pitchFamily="18" charset="2"/>
              <a:buAutoNum type="alphaLcParenR"/>
              <a:defRPr/>
            </a:pPr>
            <a:r>
              <a:rPr lang="en-US" altLang="zh-CN" dirty="0"/>
              <a:t> </a:t>
            </a:r>
            <a:r>
              <a:rPr lang="zh-CN" altLang="en-US" dirty="0"/>
              <a:t>可以</a:t>
            </a:r>
            <a:r>
              <a:rPr lang="zh-CN" altLang="en-US" dirty="0">
                <a:latin typeface="Arial" pitchFamily="34" charset="0"/>
              </a:rPr>
              <a:t>一人一个功能，也可以三人组成小组完成三个功能。</a:t>
            </a:r>
            <a:endParaRPr lang="en-US" altLang="zh-CN" dirty="0">
              <a:latin typeface="Arial" pitchFamily="34" charset="0"/>
            </a:endParaRPr>
          </a:p>
          <a:p>
            <a:pPr marL="385763" indent="-385763">
              <a:buClr>
                <a:schemeClr val="accent3"/>
              </a:buClr>
              <a:buFont typeface="Wingdings 2" panose="05020102010507070707" pitchFamily="18" charset="2"/>
              <a:buAutoNum type="alphaLcParenR"/>
              <a:defRPr/>
            </a:pPr>
            <a:r>
              <a:rPr lang="zh-CN" altLang="en-US" dirty="0">
                <a:latin typeface="Arial" pitchFamily="34" charset="0"/>
              </a:rPr>
              <a:t>允许参考国内外网上的代码，但要求同时提交你参考的代码，以方便比对。</a:t>
            </a:r>
            <a:endParaRPr lang="en-US" altLang="zh-CN" dirty="0">
              <a:latin typeface="Arial" pitchFamily="34" charset="0"/>
            </a:endParaRPr>
          </a:p>
          <a:p>
            <a:pPr marL="385763" indent="-385763">
              <a:buClr>
                <a:schemeClr val="accent3"/>
              </a:buClr>
              <a:buFont typeface="Wingdings 2" panose="05020102010507070707" pitchFamily="18" charset="2"/>
              <a:buAutoNum type="alphaLcParenR"/>
              <a:defRPr/>
            </a:pPr>
            <a:r>
              <a:rPr lang="zh-CN" altLang="en-US" dirty="0">
                <a:latin typeface="Arial" pitchFamily="34" charset="0"/>
              </a:rPr>
              <a:t>不注明出处的抄袭，视为</a:t>
            </a:r>
            <a:r>
              <a:rPr lang="zh-CN" altLang="en-US" b="1" dirty="0">
                <a:latin typeface="Arial" pitchFamily="34" charset="0"/>
              </a:rPr>
              <a:t>作弊，</a:t>
            </a:r>
            <a:r>
              <a:rPr lang="en-US" altLang="zh-CN" b="1" dirty="0">
                <a:latin typeface="Arial" pitchFamily="34" charset="0"/>
              </a:rPr>
              <a:t>0</a:t>
            </a:r>
            <a:r>
              <a:rPr lang="zh-CN" altLang="en-US" b="1" dirty="0">
                <a:latin typeface="Arial" pitchFamily="34" charset="0"/>
              </a:rPr>
              <a:t>分</a:t>
            </a:r>
            <a:r>
              <a:rPr lang="zh-CN" altLang="en-US" dirty="0">
                <a:latin typeface="Arial" pitchFamily="34" charset="0"/>
              </a:rPr>
              <a:t>。</a:t>
            </a:r>
            <a:endParaRPr lang="en-US" altLang="zh-CN" dirty="0">
              <a:latin typeface="Arial" pitchFamily="34" charset="0"/>
            </a:endParaRPr>
          </a:p>
          <a:p>
            <a:pPr marL="385763" indent="-385763">
              <a:buClr>
                <a:schemeClr val="accent3"/>
              </a:buClr>
              <a:buFont typeface="Wingdings 2" panose="05020102010507070707" pitchFamily="18" charset="2"/>
              <a:buAutoNum type="alphaLcParenR"/>
              <a:defRPr/>
            </a:pPr>
            <a:r>
              <a:rPr lang="zh-CN" altLang="en-US" dirty="0">
                <a:latin typeface="Arial" pitchFamily="34" charset="0"/>
              </a:rPr>
              <a:t>代码命名、排版、注释等要规范</a:t>
            </a:r>
            <a:endParaRPr lang="en-US" altLang="zh-CN" dirty="0">
              <a:latin typeface="Arial" pitchFamily="34" charset="0"/>
            </a:endParaRPr>
          </a:p>
          <a:p>
            <a:pPr marL="385763" indent="-385763">
              <a:buClr>
                <a:schemeClr val="accent3"/>
              </a:buClr>
              <a:buFont typeface="Wingdings 2" panose="05020102010507070707" pitchFamily="18" charset="2"/>
              <a:buAutoNum type="alphaLcParenR"/>
              <a:defRPr/>
            </a:pPr>
            <a:r>
              <a:rPr lang="zh-CN" altLang="en-US" dirty="0">
                <a:latin typeface="Arial" pitchFamily="34" charset="0"/>
              </a:rPr>
              <a:t>老师将一对一的检查你的代码，并考察你的工作量及对程序的把握。</a:t>
            </a:r>
            <a:endParaRPr lang="en-US" altLang="zh-CN" dirty="0">
              <a:latin typeface="Arial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21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3F300-2955-4EDD-90C5-7821AF07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项目：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27DABF6-ADA4-4183-8B09-26F9D2C3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9959"/>
            <a:ext cx="78867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选项</a:t>
            </a:r>
            <a:r>
              <a:rPr lang="en-US" altLang="zh-CN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：一个计算器程序，要求：</a:t>
            </a:r>
            <a:endParaRPr lang="en-US" altLang="zh-CN" sz="1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、支持加、减、乘、除、开方、三角函数的混合运算     </a:t>
            </a:r>
            <a:endParaRPr lang="en-US" altLang="zh-CN" sz="1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、支持连续运算</a:t>
            </a:r>
            <a:endParaRPr lang="en-US" altLang="zh-CN" sz="1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、一人一题，不认可小组联合编写。</a:t>
            </a:r>
            <a:endParaRPr lang="en-US" altLang="zh-CN" sz="1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3"/>
              </a:buClr>
              <a:buNone/>
              <a:defRPr/>
            </a:pPr>
            <a:r>
              <a:rPr lang="en-US" altLang="zh-CN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、允许参考国内外网上的代码，但要求同时提交你参考的代码，以方便比对。</a:t>
            </a:r>
            <a:endParaRPr lang="en-US" altLang="zh-CN" sz="1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3"/>
              </a:buClr>
              <a:buNone/>
              <a:defRPr/>
            </a:pPr>
            <a:r>
              <a:rPr lang="en-US" altLang="zh-CN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、不注明出处的抄袭，视为</a:t>
            </a:r>
            <a:r>
              <a:rPr lang="zh-CN" altLang="en-US" sz="1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作弊，</a:t>
            </a:r>
            <a:r>
              <a:rPr lang="en-US" altLang="zh-CN" sz="1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3"/>
              </a:buClr>
              <a:buNone/>
              <a:defRPr/>
            </a:pPr>
            <a:r>
              <a:rPr lang="en-US" altLang="zh-CN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、代码命名、排版、注释等要规范</a:t>
            </a:r>
            <a:endParaRPr lang="en-US" altLang="zh-CN" sz="1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3"/>
              </a:buClr>
              <a:buNone/>
              <a:defRPr/>
            </a:pPr>
            <a:r>
              <a:rPr lang="en-US" altLang="zh-CN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1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、老师将一对一的检查你的代码，并考察你的工作量及对程序的把握。</a:t>
            </a:r>
            <a:endParaRPr lang="en-US" altLang="zh-CN" sz="1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72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253ED-8D35-44F9-AAAC-3D48E0DC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FE3F31-77CA-40A2-BB99-C1402737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5740" indent="-20574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CN" dirty="0">
                <a:latin typeface="Arial" pitchFamily="34" charset="0"/>
              </a:rPr>
              <a:t>Windows</a:t>
            </a:r>
            <a:endParaRPr lang="zh-CN" altLang="en-US" dirty="0">
              <a:latin typeface="Arial" pitchFamily="34" charset="0"/>
            </a:endParaRPr>
          </a:p>
          <a:p>
            <a:pPr marL="480775" lvl="1" indent="-20574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CN" dirty="0">
                <a:latin typeface="Arial" pitchFamily="34" charset="0"/>
              </a:rPr>
              <a:t>Win 10 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Win8.1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Win 7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>
                <a:latin typeface="Arial" pitchFamily="34" charset="0"/>
              </a:rPr>
              <a:t>Vista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en-US" altLang="zh-CN" dirty="0" err="1">
                <a:latin typeface="Arial" pitchFamily="34" charset="0"/>
              </a:rPr>
              <a:t>WinXP</a:t>
            </a:r>
            <a:r>
              <a:rPr lang="en-US" altLang="zh-CN" dirty="0">
                <a:latin typeface="Arial" pitchFamily="34" charset="0"/>
              </a:rPr>
              <a:t>…..</a:t>
            </a:r>
          </a:p>
          <a:p>
            <a:pPr marL="480775" lvl="1" indent="-205740">
              <a:buClr>
                <a:schemeClr val="accent3"/>
              </a:buClr>
              <a:buFont typeface="Wingdings 2"/>
              <a:buChar char=""/>
              <a:defRPr/>
            </a:pPr>
            <a:r>
              <a:rPr lang="zh-CN" altLang="en-US" dirty="0">
                <a:latin typeface="Arial" pitchFamily="34" charset="0"/>
              </a:rPr>
              <a:t>最友好、软件支持最广泛的的操作系统</a:t>
            </a:r>
          </a:p>
          <a:p>
            <a:pPr marL="205740" indent="-20574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CN" dirty="0">
                <a:latin typeface="Arial" pitchFamily="34" charset="0"/>
              </a:rPr>
              <a:t>Android</a:t>
            </a:r>
          </a:p>
          <a:p>
            <a:pPr marL="205740" indent="-20574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CN" dirty="0">
                <a:latin typeface="Arial" pitchFamily="34" charset="0"/>
              </a:rPr>
              <a:t>iOS</a:t>
            </a:r>
          </a:p>
          <a:p>
            <a:pPr marL="205740" indent="-20574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CN" dirty="0">
                <a:latin typeface="Arial" pitchFamily="34" charset="0"/>
              </a:rPr>
              <a:t>Mac OS</a:t>
            </a:r>
          </a:p>
          <a:p>
            <a:pPr marL="480775" lvl="1" indent="-20574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CN" sz="1950" dirty="0">
                <a:latin typeface="Arial" pitchFamily="34" charset="0"/>
              </a:rPr>
              <a:t>CPU: IBM </a:t>
            </a:r>
            <a:r>
              <a:rPr lang="en-US" altLang="zh-CN" sz="1950" dirty="0" err="1">
                <a:latin typeface="Arial" pitchFamily="34" charset="0"/>
              </a:rPr>
              <a:t>Power,Intel</a:t>
            </a:r>
            <a:r>
              <a:rPr lang="en-US" altLang="zh-CN" sz="1950" dirty="0">
                <a:latin typeface="Arial" pitchFamily="34" charset="0"/>
              </a:rPr>
              <a:t> x86\x64</a:t>
            </a:r>
          </a:p>
          <a:p>
            <a:pPr marL="205740" indent="-20574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CN" dirty="0">
                <a:latin typeface="Arial" pitchFamily="34" charset="0"/>
              </a:rPr>
              <a:t>Unix</a:t>
            </a:r>
          </a:p>
          <a:p>
            <a:pPr marL="480775" lvl="1" indent="-20574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CN" sz="1950" dirty="0">
                <a:latin typeface="Arial" pitchFamily="34" charset="0"/>
              </a:rPr>
              <a:t>AIX, HP UNIX, Solaris</a:t>
            </a:r>
            <a:r>
              <a:rPr lang="zh-CN" altLang="en-US" sz="1950" dirty="0">
                <a:latin typeface="Arial" pitchFamily="34" charset="0"/>
              </a:rPr>
              <a:t>，</a:t>
            </a:r>
            <a:r>
              <a:rPr lang="en-US" altLang="zh-CN" sz="1950" dirty="0">
                <a:latin typeface="Arial" pitchFamily="34" charset="0"/>
              </a:rPr>
              <a:t>OpenVMS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90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2A365-E58C-40C2-AAD9-8D950DE1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E3148-1C38-407E-8C1E-04267387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Linux</a:t>
            </a:r>
          </a:p>
          <a:p>
            <a:pPr lvl="1">
              <a:defRPr/>
            </a:pPr>
            <a:r>
              <a:rPr lang="en-US" altLang="zh-CN" b="1" dirty="0" err="1"/>
              <a:t>Redhat</a:t>
            </a:r>
            <a:r>
              <a:rPr lang="en-US" altLang="zh-CN" dirty="0"/>
              <a:t>, CentOS, SUSE, Ubuntu(Debian)</a:t>
            </a:r>
          </a:p>
          <a:p>
            <a:pPr lvl="1">
              <a:defRPr/>
            </a:pPr>
            <a:r>
              <a:rPr lang="zh-CN" altLang="en-US" dirty="0"/>
              <a:t>开源，是电力企业服务寄宿的主要操作系统</a:t>
            </a:r>
            <a:endParaRPr lang="en-US" altLang="zh-CN" dirty="0"/>
          </a:p>
          <a:p>
            <a:pPr marL="204788" lvl="1" indent="-204788">
              <a:buClr>
                <a:srgbClr val="0BD0D9"/>
              </a:buClr>
              <a:buSzPct val="95000"/>
              <a:defRPr/>
            </a:pPr>
            <a:r>
              <a:rPr lang="zh-CN" altLang="en-US" sz="1950" dirty="0"/>
              <a:t>国产操作系统</a:t>
            </a:r>
            <a:endParaRPr lang="en-US" altLang="zh-CN" sz="1950" dirty="0"/>
          </a:p>
          <a:p>
            <a:pPr marL="410765" lvl="2" indent="-204788">
              <a:buClr>
                <a:srgbClr val="0BD0D9"/>
              </a:buClr>
              <a:buSzPct val="95000"/>
              <a:defRPr/>
            </a:pPr>
            <a:r>
              <a:rPr lang="zh-CN" altLang="en-US" sz="1725" b="1" dirty="0"/>
              <a:t>麒麟操作系统，国家电网</a:t>
            </a:r>
            <a:r>
              <a:rPr lang="en-US" altLang="zh-CN" sz="1725" b="1" dirty="0"/>
              <a:t>D5000</a:t>
            </a:r>
            <a:r>
              <a:rPr lang="zh-CN" altLang="en-US" sz="1725" b="1" dirty="0"/>
              <a:t>调度系统使用的操作系统</a:t>
            </a:r>
            <a:endParaRPr lang="en-US" altLang="zh-CN" sz="1725" b="1" dirty="0"/>
          </a:p>
          <a:p>
            <a:pPr marL="410765" lvl="2" indent="-204788">
              <a:buClr>
                <a:srgbClr val="0BD0D9"/>
              </a:buClr>
              <a:buSzPct val="95000"/>
              <a:defRPr/>
            </a:pPr>
            <a:r>
              <a:rPr lang="zh-CN" altLang="en-US" sz="1725" b="1" dirty="0"/>
              <a:t>神威睿思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978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062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SubTitle"/>
  <p:tag name="MH_ORDER" val="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SubTitle"/>
  <p:tag name="MH_ORDER" val="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0623"/>
  <p:tag name="MH_LIBRARY" val="GRAPHIC"/>
  <p:tag name="MH_ORDER" val="Freeform 2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Text"/>
  <p:tag name="MH_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SubTitle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1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1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Text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0623"/>
  <p:tag name="MH_LIBRARY" val="GRAPHIC"/>
  <p:tag name="MH_ORDER" val="Straight Connector 2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5910"/>
  <p:tag name="MH_LIBRARY" val="GRAPHIC"/>
  <p:tag name="MH_TYPE" val="SubTitle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5910"/>
  <p:tag name="MH_LIBRARY" val="GRAPHIC"/>
  <p:tag name="MH_TYPE" val="Text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5910"/>
  <p:tag name="MH_LIBRARY" val="GRAPHIC"/>
  <p:tag name="MH_TYPE" val="SubTitle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5910"/>
  <p:tag name="MH_LIBRARY" val="GRAPHIC"/>
  <p:tag name="MH_TYPE" val="Text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5910"/>
  <p:tag name="MH_LIBRARY" val="GRAPHIC"/>
  <p:tag name="MH_TYPE" val="SubTitle"/>
  <p:tag name="MH_ORDER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5910"/>
  <p:tag name="MH_LIBRARY" val="GRAPHIC"/>
  <p:tag name="MH_TYPE" val="Text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Other"/>
  <p:tag name="MH_ORDER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Other"/>
  <p:tag name="MH_ORDER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0623"/>
  <p:tag name="MH_LIBRARY" val="GRAPHIC"/>
  <p:tag name="MH_ORDER" val="Straight Connector 2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Other"/>
  <p:tag name="MH_ORDER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Other"/>
  <p:tag name="MH_ORDER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Other"/>
  <p:tag name="MH_ORDER" val="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Other"/>
  <p:tag name="MH_ORDER" val="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SubTitle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Text"/>
  <p:tag name="MH_ORD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65259"/>
  <p:tag name="MH_LIBRARY" val="GRAPHIC"/>
  <p:tag name="MH_TYPE" val="SubTitle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SubTitle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0623"/>
  <p:tag name="MH_LIBRARY" val="GRAPHIC"/>
  <p:tag name="MH_ORDER" val="TextBox 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1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0623"/>
  <p:tag name="MH_LIBRARY" val="GRAPHIC"/>
  <p:tag name="MH_ORDER" val="文本框 2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1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1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1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1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Other"/>
  <p:tag name="MH_ORDER" val="1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SubTitle"/>
  <p:tag name="MH_ORDER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SubTitle"/>
  <p:tag name="MH_ORD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SubTitle"/>
  <p:tag name="MH_ORDER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SubTitle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0623"/>
  <p:tag name="MH_LIBRARY" val="GRAPHIC"/>
  <p:tag name="MH_ORDER" val="TextBox 2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SubTitle"/>
  <p:tag name="MH_ORDER" val="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SubTitle"/>
  <p:tag name="MH_ORDER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75132"/>
  <p:tag name="MH_LIBRARY" val="GRAPHIC"/>
  <p:tag name="MH_TYPE" val="SubTitle"/>
  <p:tag name="MH_ORDER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220138"/>
  <p:tag name="MH_LIBRARY" val="GRAPHIC"/>
  <p:tag name="MH_TYPE" val="Other"/>
  <p:tag name="MH_ORDER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220138"/>
  <p:tag name="MH_LIBRARY" val="GRAPHIC"/>
  <p:tag name="MH_TYPE" val="Other"/>
  <p:tag name="MH_ORDER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220138"/>
  <p:tag name="MH_LIBRARY" val="GRAPHIC"/>
  <p:tag name="MH_TYPE" val="Other"/>
  <p:tag name="MH_ORDER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220138"/>
  <p:tag name="MH_LIBRARY" val="GRAPHIC"/>
  <p:tag name="MH_TYPE" val="Other"/>
  <p:tag name="MH_ORDER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220138"/>
  <p:tag name="MH_LIBRARY" val="GRAPHIC"/>
  <p:tag name="MH_TYPE" val="Text"/>
  <p:tag name="MH_ORDER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220138"/>
  <p:tag name="MH_LIBRARY" val="GRAPHIC"/>
  <p:tag name="MH_TYPE" val="Text"/>
  <p:tag name="MH_ORDER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220138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0623"/>
  <p:tag name="MH_LIBRARY" val="GRAPHIC"/>
  <p:tag name="MH_ORDER" val="TextBox 2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220138"/>
  <p:tag name="MH_LIBRARY" val="GRAPHIC"/>
  <p:tag name="MH_TYPE" val="SubTitle"/>
  <p:tag name="MH_ORDER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SubTitle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SubTitle"/>
  <p:tag name="MH_ORDER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SubTitle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3154453"/>
  <p:tag name="MH_LIBRARY" val="GRAPHIC"/>
  <p:tag name="MH_TYPE" val="Other"/>
  <p:tag name="MH_ORDE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SubTitle"/>
  <p:tag name="MH_ORDER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005627"/>
  <p:tag name="MH_LIBRARY" val="GRAPHIC"/>
  <p:tag name="MH_TYPE" val="Other"/>
  <p:tag name="MH_ORDER" val="15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1394</TotalTime>
  <Words>4790</Words>
  <Application>Microsoft Office PowerPoint</Application>
  <PresentationFormat>全屏显示(4:3)</PresentationFormat>
  <Paragraphs>442</Paragraphs>
  <Slides>36</Slides>
  <Notes>0</Notes>
  <HiddenSlides>1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等线</vt:lpstr>
      <vt:lpstr>华文中宋</vt:lpstr>
      <vt:lpstr>微软雅黑</vt:lpstr>
      <vt:lpstr>Agency FB</vt:lpstr>
      <vt:lpstr>Arial</vt:lpstr>
      <vt:lpstr>Baskerville Old Face</vt:lpstr>
      <vt:lpstr>Calibri</vt:lpstr>
      <vt:lpstr>Calibri Light</vt:lpstr>
      <vt:lpstr>Times New Roman</vt:lpstr>
      <vt:lpstr>Wingdings 2</vt:lpstr>
      <vt:lpstr>Office 主题​​</vt:lpstr>
      <vt:lpstr>C程序设计</vt:lpstr>
      <vt:lpstr>课程简介</vt:lpstr>
      <vt:lpstr>如何学好C语言</vt:lpstr>
      <vt:lpstr>课程考核</vt:lpstr>
      <vt:lpstr>项目：</vt:lpstr>
      <vt:lpstr>项目：</vt:lpstr>
      <vt:lpstr>项目：</vt:lpstr>
      <vt:lpstr>操作系统</vt:lpstr>
      <vt:lpstr>操作系统</vt:lpstr>
      <vt:lpstr>C语言程序应用</vt:lpstr>
      <vt:lpstr>C语言程序应用</vt:lpstr>
      <vt:lpstr>PowerPoint 演示文稿</vt:lpstr>
      <vt:lpstr>计算机程序</vt:lpstr>
      <vt:lpstr>计算机语言</vt:lpstr>
      <vt:lpstr>高级语言的发展</vt:lpstr>
      <vt:lpstr>C语言的发展</vt:lpstr>
      <vt:lpstr>C语言的特点</vt:lpstr>
      <vt:lpstr>其它编程语言</vt:lpstr>
      <vt:lpstr>其它编程语言</vt:lpstr>
      <vt:lpstr>最简单的C语言程序</vt:lpstr>
      <vt:lpstr>最简单的C语言程序</vt:lpstr>
      <vt:lpstr>最简单的C语言程序</vt:lpstr>
      <vt:lpstr>最简单的C语言程序</vt:lpstr>
      <vt:lpstr>最简单的C语言程序</vt:lpstr>
      <vt:lpstr>最简单的C语言程序</vt:lpstr>
      <vt:lpstr>注释</vt:lpstr>
      <vt:lpstr>注释</vt:lpstr>
      <vt:lpstr>最简单的C语言程序</vt:lpstr>
      <vt:lpstr>最简单的C语言程序</vt:lpstr>
      <vt:lpstr>最简单的C语言程序</vt:lpstr>
      <vt:lpstr>最简单的C语言程序</vt:lpstr>
      <vt:lpstr>最简单的C语言程序</vt:lpstr>
      <vt:lpstr>C语言程序的结构</vt:lpstr>
      <vt:lpstr>运行C程序的步骤与方法</vt:lpstr>
      <vt:lpstr>运行C程序的步骤与方法</vt:lpstr>
      <vt:lpstr>程序设计的任务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C程序设计</dc:title>
  <dc:creator>zi jin</dc:creator>
  <cp:lastModifiedBy>李 勇</cp:lastModifiedBy>
  <cp:revision>75</cp:revision>
  <dcterms:created xsi:type="dcterms:W3CDTF">2017-08-03T06:51:45Z</dcterms:created>
  <dcterms:modified xsi:type="dcterms:W3CDTF">2021-09-15T14:55:18Z</dcterms:modified>
</cp:coreProperties>
</file>